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sldIdLst>
    <p:sldId id="256" r:id="rId2"/>
    <p:sldId id="257" r:id="rId3"/>
    <p:sldId id="272" r:id="rId4"/>
    <p:sldId id="273" r:id="rId5"/>
    <p:sldId id="274" r:id="rId6"/>
    <p:sldId id="267" r:id="rId7"/>
    <p:sldId id="268" r:id="rId8"/>
    <p:sldId id="269" r:id="rId9"/>
    <p:sldId id="270" r:id="rId10"/>
    <p:sldId id="275" r:id="rId11"/>
    <p:sldId id="276" r:id="rId12"/>
    <p:sldId id="277" r:id="rId13"/>
    <p:sldId id="278" r:id="rId14"/>
    <p:sldId id="279" r:id="rId15"/>
    <p:sldId id="283" r:id="rId16"/>
    <p:sldId id="282" r:id="rId17"/>
    <p:sldId id="284" r:id="rId18"/>
    <p:sldId id="285" r:id="rId19"/>
    <p:sldId id="286" r:id="rId20"/>
    <p:sldId id="287"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charset="0"/>
        <a:ea typeface="MS PGothic" charset="0"/>
        <a:cs typeface="MS PGothic" charset="0"/>
      </a:defRPr>
    </a:lvl1pPr>
    <a:lvl2pPr marL="457200" algn="l" rtl="0" fontAlgn="base">
      <a:spcBef>
        <a:spcPct val="0"/>
      </a:spcBef>
      <a:spcAft>
        <a:spcPct val="0"/>
      </a:spcAft>
      <a:defRPr kern="1200">
        <a:solidFill>
          <a:schemeClr val="tx1"/>
        </a:solidFill>
        <a:latin typeface="Tahoma" charset="0"/>
        <a:ea typeface="MS PGothic" charset="0"/>
        <a:cs typeface="MS PGothic" charset="0"/>
      </a:defRPr>
    </a:lvl2pPr>
    <a:lvl3pPr marL="914400" algn="l" rtl="0" fontAlgn="base">
      <a:spcBef>
        <a:spcPct val="0"/>
      </a:spcBef>
      <a:spcAft>
        <a:spcPct val="0"/>
      </a:spcAft>
      <a:defRPr kern="1200">
        <a:solidFill>
          <a:schemeClr val="tx1"/>
        </a:solidFill>
        <a:latin typeface="Tahoma" charset="0"/>
        <a:ea typeface="MS PGothic" charset="0"/>
        <a:cs typeface="MS PGothic" charset="0"/>
      </a:defRPr>
    </a:lvl3pPr>
    <a:lvl4pPr marL="1371600" algn="l" rtl="0" fontAlgn="base">
      <a:spcBef>
        <a:spcPct val="0"/>
      </a:spcBef>
      <a:spcAft>
        <a:spcPct val="0"/>
      </a:spcAft>
      <a:defRPr kern="1200">
        <a:solidFill>
          <a:schemeClr val="tx1"/>
        </a:solidFill>
        <a:latin typeface="Tahoma" charset="0"/>
        <a:ea typeface="MS PGothic" charset="0"/>
        <a:cs typeface="MS PGothic" charset="0"/>
      </a:defRPr>
    </a:lvl4pPr>
    <a:lvl5pPr marL="1828800" algn="l" rtl="0" fontAlgn="base">
      <a:spcBef>
        <a:spcPct val="0"/>
      </a:spcBef>
      <a:spcAft>
        <a:spcPct val="0"/>
      </a:spcAft>
      <a:defRPr kern="1200">
        <a:solidFill>
          <a:schemeClr val="tx1"/>
        </a:solidFill>
        <a:latin typeface="Tahoma" charset="0"/>
        <a:ea typeface="MS PGothic" charset="0"/>
        <a:cs typeface="MS PGothic" charset="0"/>
      </a:defRPr>
    </a:lvl5pPr>
    <a:lvl6pPr marL="2286000" algn="l" defTabSz="457200" rtl="0" eaLnBrk="1" latinLnBrk="0" hangingPunct="1">
      <a:defRPr kern="1200">
        <a:solidFill>
          <a:schemeClr val="tx1"/>
        </a:solidFill>
        <a:latin typeface="Tahoma" charset="0"/>
        <a:ea typeface="MS PGothic" charset="0"/>
        <a:cs typeface="MS PGothic" charset="0"/>
      </a:defRPr>
    </a:lvl6pPr>
    <a:lvl7pPr marL="2743200" algn="l" defTabSz="457200" rtl="0" eaLnBrk="1" latinLnBrk="0" hangingPunct="1">
      <a:defRPr kern="1200">
        <a:solidFill>
          <a:schemeClr val="tx1"/>
        </a:solidFill>
        <a:latin typeface="Tahoma" charset="0"/>
        <a:ea typeface="MS PGothic" charset="0"/>
        <a:cs typeface="MS PGothic" charset="0"/>
      </a:defRPr>
    </a:lvl7pPr>
    <a:lvl8pPr marL="3200400" algn="l" defTabSz="457200" rtl="0" eaLnBrk="1" latinLnBrk="0" hangingPunct="1">
      <a:defRPr kern="1200">
        <a:solidFill>
          <a:schemeClr val="tx1"/>
        </a:solidFill>
        <a:latin typeface="Tahoma" charset="0"/>
        <a:ea typeface="MS PGothic" charset="0"/>
        <a:cs typeface="MS PGothic" charset="0"/>
      </a:defRPr>
    </a:lvl8pPr>
    <a:lvl9pPr marL="3657600" algn="l" defTabSz="457200" rtl="0" eaLnBrk="1" latinLnBrk="0" hangingPunct="1">
      <a:defRPr kern="1200">
        <a:solidFill>
          <a:schemeClr val="tx1"/>
        </a:solidFill>
        <a:latin typeface="Tahoma" charset="0"/>
        <a:ea typeface="MS PGothic" charset="0"/>
        <a:cs typeface="MS PGothic"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88" y="-1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1422400"/>
            <a:ext cx="9147175" cy="5435600"/>
            <a:chOff x="0" y="896"/>
            <a:chExt cx="5762" cy="3424"/>
          </a:xfrm>
        </p:grpSpPr>
        <p:grpSp>
          <p:nvGrpSpPr>
            <p:cNvPr id="5" name="Group 3"/>
            <p:cNvGrpSpPr>
              <a:grpSpLocks/>
            </p:cNvGrpSpPr>
            <p:nvPr userDrawn="1"/>
          </p:nvGrpSpPr>
          <p:grpSpPr bwMode="auto">
            <a:xfrm>
              <a:off x="20" y="896"/>
              <a:ext cx="5742" cy="3424"/>
              <a:chOff x="20" y="896"/>
              <a:chExt cx="5742" cy="3424"/>
            </a:xfrm>
          </p:grpSpPr>
          <p:sp>
            <p:nvSpPr>
              <p:cNvPr id="142" name="Freeform 4"/>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143" name="Freeform 5"/>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144" name="Freeform 6"/>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145" name="Freeform 7"/>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146" name="Freeform 8"/>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147" name="Freeform 9"/>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148" name="Freeform 10"/>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149" name="Freeform 11"/>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150" name="Freeform 12"/>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151" name="Freeform 13"/>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152" name="Freeform 14"/>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153" name="Freeform 15"/>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154" name="Freeform 16"/>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grpSp>
        <p:grpSp>
          <p:nvGrpSpPr>
            <p:cNvPr id="6" name="Group 17"/>
            <p:cNvGrpSpPr>
              <a:grpSpLocks/>
            </p:cNvGrpSpPr>
            <p:nvPr userDrawn="1"/>
          </p:nvGrpSpPr>
          <p:grpSpPr bwMode="auto">
            <a:xfrm>
              <a:off x="0" y="2291"/>
              <a:ext cx="1385" cy="1702"/>
              <a:chOff x="0" y="2291"/>
              <a:chExt cx="1385" cy="1702"/>
            </a:xfrm>
          </p:grpSpPr>
          <p:sp>
            <p:nvSpPr>
              <p:cNvPr id="7" name="Rectangle 18"/>
              <p:cNvSpPr>
                <a:spLocks noChangeArrowheads="1"/>
              </p:cNvSpPr>
              <p:nvPr userDrawn="1"/>
            </p:nvSpPr>
            <p:spPr bwMode="ltGray">
              <a:xfrm rot="6798887">
                <a:off x="63" y="3882"/>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8" name="Rectangle 19"/>
              <p:cNvSpPr>
                <a:spLocks noChangeArrowheads="1"/>
              </p:cNvSpPr>
              <p:nvPr userDrawn="1"/>
            </p:nvSpPr>
            <p:spPr bwMode="ltGray">
              <a:xfrm rot="6798887">
                <a:off x="33" y="3880"/>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9" name="Rectangle 20"/>
              <p:cNvSpPr>
                <a:spLocks noChangeArrowheads="1"/>
              </p:cNvSpPr>
              <p:nvPr userDrawn="1"/>
            </p:nvSpPr>
            <p:spPr bwMode="ltGray">
              <a:xfrm rot="6798887">
                <a:off x="7" y="3874"/>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0" name="Rectangle 21"/>
              <p:cNvSpPr>
                <a:spLocks noChangeArrowheads="1"/>
              </p:cNvSpPr>
              <p:nvPr userDrawn="1"/>
            </p:nvSpPr>
            <p:spPr bwMode="ltGray">
              <a:xfrm rot="5999912">
                <a:off x="209" y="3884"/>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1" name="Rectangle 22"/>
              <p:cNvSpPr>
                <a:spLocks noChangeArrowheads="1"/>
              </p:cNvSpPr>
              <p:nvPr userDrawn="1"/>
            </p:nvSpPr>
            <p:spPr bwMode="ltGray">
              <a:xfrm rot="5999912">
                <a:off x="183" y="3888"/>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2" name="Rectangle 23"/>
              <p:cNvSpPr>
                <a:spLocks noChangeArrowheads="1"/>
              </p:cNvSpPr>
              <p:nvPr userDrawn="1"/>
            </p:nvSpPr>
            <p:spPr bwMode="ltGray">
              <a:xfrm rot="6250138">
                <a:off x="153" y="3888"/>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3" name="Rectangle 24"/>
              <p:cNvSpPr>
                <a:spLocks noChangeArrowheads="1"/>
              </p:cNvSpPr>
              <p:nvPr userDrawn="1"/>
            </p:nvSpPr>
            <p:spPr bwMode="ltGray">
              <a:xfrm rot="6238076">
                <a:off x="123" y="3886"/>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4" name="Rectangle 25"/>
              <p:cNvSpPr>
                <a:spLocks noChangeArrowheads="1"/>
              </p:cNvSpPr>
              <p:nvPr userDrawn="1"/>
            </p:nvSpPr>
            <p:spPr bwMode="ltGray">
              <a:xfrm rot="5380717">
                <a:off x="363" y="3868"/>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5" name="Rectangle 26"/>
              <p:cNvSpPr>
                <a:spLocks noChangeArrowheads="1"/>
              </p:cNvSpPr>
              <p:nvPr userDrawn="1"/>
            </p:nvSpPr>
            <p:spPr bwMode="ltGray">
              <a:xfrm rot="5380717">
                <a:off x="333" y="3872"/>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6" name="Rectangle 27"/>
              <p:cNvSpPr>
                <a:spLocks noChangeArrowheads="1"/>
              </p:cNvSpPr>
              <p:nvPr userDrawn="1"/>
            </p:nvSpPr>
            <p:spPr bwMode="ltGray">
              <a:xfrm rot="5583200">
                <a:off x="303" y="3876"/>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7" name="Rectangle 28"/>
              <p:cNvSpPr>
                <a:spLocks noChangeArrowheads="1"/>
              </p:cNvSpPr>
              <p:nvPr userDrawn="1"/>
            </p:nvSpPr>
            <p:spPr bwMode="ltGray">
              <a:xfrm rot="5737625">
                <a:off x="271" y="3882"/>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8" name="Rectangle 29"/>
              <p:cNvSpPr>
                <a:spLocks noChangeArrowheads="1"/>
              </p:cNvSpPr>
              <p:nvPr userDrawn="1"/>
            </p:nvSpPr>
            <p:spPr bwMode="ltGray">
              <a:xfrm rot="4715477">
                <a:off x="517" y="3828"/>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9" name="Rectangle 30"/>
              <p:cNvSpPr>
                <a:spLocks noChangeArrowheads="1"/>
              </p:cNvSpPr>
              <p:nvPr userDrawn="1"/>
            </p:nvSpPr>
            <p:spPr bwMode="ltGray">
              <a:xfrm rot="4924949">
                <a:off x="486" y="3834"/>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20" name="Rectangle 31"/>
              <p:cNvSpPr>
                <a:spLocks noChangeArrowheads="1"/>
              </p:cNvSpPr>
              <p:nvPr userDrawn="1"/>
            </p:nvSpPr>
            <p:spPr bwMode="ltGray">
              <a:xfrm rot="4924949">
                <a:off x="456" y="3848"/>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21" name="Rectangle 32"/>
              <p:cNvSpPr>
                <a:spLocks noChangeArrowheads="1"/>
              </p:cNvSpPr>
              <p:nvPr userDrawn="1"/>
            </p:nvSpPr>
            <p:spPr bwMode="ltGray">
              <a:xfrm rot="5041352">
                <a:off x="427" y="3850"/>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22" name="Rectangle 33"/>
              <p:cNvSpPr>
                <a:spLocks noChangeArrowheads="1"/>
              </p:cNvSpPr>
              <p:nvPr userDrawn="1"/>
            </p:nvSpPr>
            <p:spPr bwMode="ltGray">
              <a:xfrm rot="3816889">
                <a:off x="664" y="3762"/>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23" name="Rectangle 34"/>
              <p:cNvSpPr>
                <a:spLocks noChangeArrowheads="1"/>
              </p:cNvSpPr>
              <p:nvPr userDrawn="1"/>
            </p:nvSpPr>
            <p:spPr bwMode="ltGray">
              <a:xfrm rot="3816889">
                <a:off x="634" y="3780"/>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24" name="Rectangle 35"/>
              <p:cNvSpPr>
                <a:spLocks noChangeArrowheads="1"/>
              </p:cNvSpPr>
              <p:nvPr userDrawn="1"/>
            </p:nvSpPr>
            <p:spPr bwMode="ltGray">
              <a:xfrm rot="4104184">
                <a:off x="606" y="3790"/>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25" name="Rectangle 36"/>
              <p:cNvSpPr>
                <a:spLocks noChangeArrowheads="1"/>
              </p:cNvSpPr>
              <p:nvPr userDrawn="1"/>
            </p:nvSpPr>
            <p:spPr bwMode="ltGray">
              <a:xfrm rot="4325343">
                <a:off x="575" y="3804"/>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26" name="Rectangle 37"/>
              <p:cNvSpPr>
                <a:spLocks noChangeArrowheads="1"/>
              </p:cNvSpPr>
              <p:nvPr userDrawn="1"/>
            </p:nvSpPr>
            <p:spPr bwMode="ltGray">
              <a:xfrm rot="3368036">
                <a:off x="800" y="3682"/>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27" name="Rectangle 38"/>
              <p:cNvSpPr>
                <a:spLocks noChangeArrowheads="1"/>
              </p:cNvSpPr>
              <p:nvPr userDrawn="1"/>
            </p:nvSpPr>
            <p:spPr bwMode="ltGray">
              <a:xfrm rot="3368036">
                <a:off x="772" y="3698"/>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28" name="Rectangle 39"/>
              <p:cNvSpPr>
                <a:spLocks noChangeArrowheads="1"/>
              </p:cNvSpPr>
              <p:nvPr userDrawn="1"/>
            </p:nvSpPr>
            <p:spPr bwMode="ltGray">
              <a:xfrm rot="3368036">
                <a:off x="746" y="3716"/>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29" name="Rectangle 40"/>
              <p:cNvSpPr>
                <a:spLocks noChangeArrowheads="1"/>
              </p:cNvSpPr>
              <p:nvPr userDrawn="1"/>
            </p:nvSpPr>
            <p:spPr bwMode="ltGray">
              <a:xfrm rot="3816889">
                <a:off x="717" y="3734"/>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30" name="Rectangle 41"/>
              <p:cNvSpPr>
                <a:spLocks noChangeArrowheads="1"/>
              </p:cNvSpPr>
              <p:nvPr userDrawn="1"/>
            </p:nvSpPr>
            <p:spPr bwMode="ltGray">
              <a:xfrm rot="2302266">
                <a:off x="923" y="3587"/>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31" name="Rectangle 42"/>
              <p:cNvSpPr>
                <a:spLocks noChangeArrowheads="1"/>
              </p:cNvSpPr>
              <p:nvPr userDrawn="1"/>
            </p:nvSpPr>
            <p:spPr bwMode="ltGray">
              <a:xfrm rot="2302266">
                <a:off x="899" y="3606"/>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32" name="Rectangle 43"/>
              <p:cNvSpPr>
                <a:spLocks noChangeArrowheads="1"/>
              </p:cNvSpPr>
              <p:nvPr userDrawn="1"/>
            </p:nvSpPr>
            <p:spPr bwMode="ltGray">
              <a:xfrm rot="2707562">
                <a:off x="876" y="3626"/>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33" name="Rectangle 44"/>
              <p:cNvSpPr>
                <a:spLocks noChangeArrowheads="1"/>
              </p:cNvSpPr>
              <p:nvPr userDrawn="1"/>
            </p:nvSpPr>
            <p:spPr bwMode="ltGray">
              <a:xfrm rot="2707562">
                <a:off x="850" y="3644"/>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34" name="Rectangle 45"/>
              <p:cNvSpPr>
                <a:spLocks noChangeArrowheads="1"/>
              </p:cNvSpPr>
              <p:nvPr userDrawn="1"/>
            </p:nvSpPr>
            <p:spPr bwMode="ltGray">
              <a:xfrm rot="1525830">
                <a:off x="1027" y="3473"/>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35" name="Rectangle 46"/>
              <p:cNvSpPr>
                <a:spLocks noChangeArrowheads="1"/>
              </p:cNvSpPr>
              <p:nvPr userDrawn="1"/>
            </p:nvSpPr>
            <p:spPr bwMode="ltGray">
              <a:xfrm rot="1525830">
                <a:off x="1009" y="3497"/>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36" name="Rectangle 47"/>
              <p:cNvSpPr>
                <a:spLocks noChangeArrowheads="1"/>
              </p:cNvSpPr>
              <p:nvPr userDrawn="1"/>
            </p:nvSpPr>
            <p:spPr bwMode="ltGray">
              <a:xfrm rot="1788117">
                <a:off x="990" y="3519"/>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37" name="Rectangle 48"/>
              <p:cNvSpPr>
                <a:spLocks noChangeArrowheads="1"/>
              </p:cNvSpPr>
              <p:nvPr userDrawn="1"/>
            </p:nvSpPr>
            <p:spPr bwMode="ltGray">
              <a:xfrm rot="1788117">
                <a:off x="969" y="3544"/>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38" name="Rectangle 49"/>
              <p:cNvSpPr>
                <a:spLocks noChangeArrowheads="1"/>
              </p:cNvSpPr>
              <p:nvPr userDrawn="1"/>
            </p:nvSpPr>
            <p:spPr bwMode="ltGray">
              <a:xfrm rot="841630">
                <a:off x="1113" y="3355"/>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39" name="Rectangle 50"/>
              <p:cNvSpPr>
                <a:spLocks noChangeArrowheads="1"/>
              </p:cNvSpPr>
              <p:nvPr userDrawn="1"/>
            </p:nvSpPr>
            <p:spPr bwMode="ltGray">
              <a:xfrm rot="841630">
                <a:off x="1100" y="3378"/>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40" name="Rectangle 51"/>
              <p:cNvSpPr>
                <a:spLocks noChangeArrowheads="1"/>
              </p:cNvSpPr>
              <p:nvPr userDrawn="1"/>
            </p:nvSpPr>
            <p:spPr bwMode="ltGray">
              <a:xfrm rot="1308689">
                <a:off x="1086" y="3404"/>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41" name="Rectangle 52"/>
              <p:cNvSpPr>
                <a:spLocks noChangeArrowheads="1"/>
              </p:cNvSpPr>
              <p:nvPr userDrawn="1"/>
            </p:nvSpPr>
            <p:spPr bwMode="ltGray">
              <a:xfrm rot="1308689">
                <a:off x="1064" y="3425"/>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42" name="Rectangle 53"/>
              <p:cNvSpPr>
                <a:spLocks noChangeArrowheads="1"/>
              </p:cNvSpPr>
              <p:nvPr userDrawn="1"/>
            </p:nvSpPr>
            <p:spPr bwMode="ltGray">
              <a:xfrm rot="469913">
                <a:off x="1172" y="3225"/>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43" name="Rectangle 54"/>
              <p:cNvSpPr>
                <a:spLocks noChangeArrowheads="1"/>
              </p:cNvSpPr>
              <p:nvPr userDrawn="1"/>
            </p:nvSpPr>
            <p:spPr bwMode="ltGray">
              <a:xfrm rot="559869">
                <a:off x="1162" y="3250"/>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44" name="Rectangle 55"/>
              <p:cNvSpPr>
                <a:spLocks noChangeArrowheads="1"/>
              </p:cNvSpPr>
              <p:nvPr userDrawn="1"/>
            </p:nvSpPr>
            <p:spPr bwMode="ltGray">
              <a:xfrm rot="734079">
                <a:off x="1154" y="3276"/>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45" name="Rectangle 56"/>
              <p:cNvSpPr>
                <a:spLocks noChangeArrowheads="1"/>
              </p:cNvSpPr>
              <p:nvPr userDrawn="1"/>
            </p:nvSpPr>
            <p:spPr bwMode="ltGray">
              <a:xfrm rot="734079">
                <a:off x="1141" y="3304"/>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46" name="Rectangle 57"/>
              <p:cNvSpPr>
                <a:spLocks noChangeArrowheads="1"/>
              </p:cNvSpPr>
              <p:nvPr userDrawn="1"/>
            </p:nvSpPr>
            <p:spPr bwMode="ltGray">
              <a:xfrm rot="-293905">
                <a:off x="1211" y="3096"/>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47" name="Rectangle 58"/>
              <p:cNvSpPr>
                <a:spLocks noChangeArrowheads="1"/>
              </p:cNvSpPr>
              <p:nvPr userDrawn="1"/>
            </p:nvSpPr>
            <p:spPr bwMode="ltGray">
              <a:xfrm rot="-8">
                <a:off x="1201" y="3122"/>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48" name="Rectangle 59"/>
              <p:cNvSpPr>
                <a:spLocks noChangeArrowheads="1"/>
              </p:cNvSpPr>
              <p:nvPr userDrawn="1"/>
            </p:nvSpPr>
            <p:spPr bwMode="ltGray">
              <a:xfrm rot="-8">
                <a:off x="1200" y="3147"/>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49" name="Rectangle 60"/>
              <p:cNvSpPr>
                <a:spLocks noChangeArrowheads="1"/>
              </p:cNvSpPr>
              <p:nvPr userDrawn="1"/>
            </p:nvSpPr>
            <p:spPr bwMode="ltGray">
              <a:xfrm rot="214188">
                <a:off x="1189" y="3173"/>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50" name="Rectangle 61"/>
              <p:cNvSpPr>
                <a:spLocks noChangeArrowheads="1"/>
              </p:cNvSpPr>
              <p:nvPr userDrawn="1"/>
            </p:nvSpPr>
            <p:spPr bwMode="ltGray">
              <a:xfrm rot="-682388">
                <a:off x="1219" y="2965"/>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51" name="Rectangle 62"/>
              <p:cNvSpPr>
                <a:spLocks noChangeArrowheads="1"/>
              </p:cNvSpPr>
              <p:nvPr userDrawn="1"/>
            </p:nvSpPr>
            <p:spPr bwMode="ltGray">
              <a:xfrm rot="-480400">
                <a:off x="1220" y="2991"/>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52" name="Rectangle 63"/>
              <p:cNvSpPr>
                <a:spLocks noChangeArrowheads="1"/>
              </p:cNvSpPr>
              <p:nvPr userDrawn="1"/>
            </p:nvSpPr>
            <p:spPr bwMode="ltGray">
              <a:xfrm rot="-480400">
                <a:off x="1220" y="3015"/>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53" name="Rectangle 64"/>
              <p:cNvSpPr>
                <a:spLocks noChangeArrowheads="1"/>
              </p:cNvSpPr>
              <p:nvPr userDrawn="1"/>
            </p:nvSpPr>
            <p:spPr bwMode="ltGray">
              <a:xfrm rot="-270546">
                <a:off x="1219" y="3041"/>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54" name="Rectangle 65"/>
              <p:cNvSpPr>
                <a:spLocks noChangeArrowheads="1"/>
              </p:cNvSpPr>
              <p:nvPr userDrawn="1"/>
            </p:nvSpPr>
            <p:spPr bwMode="ltGray">
              <a:xfrm rot="-1132286">
                <a:off x="1207" y="2843"/>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55" name="Rectangle 66"/>
              <p:cNvSpPr>
                <a:spLocks noChangeArrowheads="1"/>
              </p:cNvSpPr>
              <p:nvPr userDrawn="1"/>
            </p:nvSpPr>
            <p:spPr bwMode="ltGray">
              <a:xfrm rot="-969272">
                <a:off x="1213" y="2864"/>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56" name="Rectangle 67"/>
              <p:cNvSpPr>
                <a:spLocks noChangeArrowheads="1"/>
              </p:cNvSpPr>
              <p:nvPr userDrawn="1"/>
            </p:nvSpPr>
            <p:spPr bwMode="ltGray">
              <a:xfrm rot="-969272">
                <a:off x="1216" y="2888"/>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57" name="Rectangle 68"/>
              <p:cNvSpPr>
                <a:spLocks noChangeArrowheads="1"/>
              </p:cNvSpPr>
              <p:nvPr userDrawn="1"/>
            </p:nvSpPr>
            <p:spPr bwMode="ltGray">
              <a:xfrm rot="-806259">
                <a:off x="1219" y="2915"/>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58" name="Rectangle 69"/>
              <p:cNvSpPr>
                <a:spLocks noChangeArrowheads="1"/>
              </p:cNvSpPr>
              <p:nvPr userDrawn="1"/>
            </p:nvSpPr>
            <p:spPr bwMode="ltGray">
              <a:xfrm rot="-1543941">
                <a:off x="1165" y="2727"/>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59" name="Rectangle 70"/>
              <p:cNvSpPr>
                <a:spLocks noChangeArrowheads="1"/>
              </p:cNvSpPr>
              <p:nvPr userDrawn="1"/>
            </p:nvSpPr>
            <p:spPr bwMode="ltGray">
              <a:xfrm rot="-1341953">
                <a:off x="1176" y="2752"/>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60" name="Rectangle 71"/>
              <p:cNvSpPr>
                <a:spLocks noChangeArrowheads="1"/>
              </p:cNvSpPr>
              <p:nvPr userDrawn="1"/>
            </p:nvSpPr>
            <p:spPr bwMode="ltGray">
              <a:xfrm rot="-1341953">
                <a:off x="1184" y="2775"/>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61" name="Rectangle 72"/>
              <p:cNvSpPr>
                <a:spLocks noChangeArrowheads="1"/>
              </p:cNvSpPr>
              <p:nvPr userDrawn="1"/>
            </p:nvSpPr>
            <p:spPr bwMode="ltGray">
              <a:xfrm rot="-1341953">
                <a:off x="1194" y="2795"/>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62" name="Rectangle 73"/>
              <p:cNvSpPr>
                <a:spLocks noChangeArrowheads="1"/>
              </p:cNvSpPr>
              <p:nvPr userDrawn="1"/>
            </p:nvSpPr>
            <p:spPr bwMode="ltGray">
              <a:xfrm rot="-1928746">
                <a:off x="1101" y="2628"/>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63" name="Rectangle 74"/>
              <p:cNvSpPr>
                <a:spLocks noChangeArrowheads="1"/>
              </p:cNvSpPr>
              <p:nvPr userDrawn="1"/>
            </p:nvSpPr>
            <p:spPr bwMode="ltGray">
              <a:xfrm rot="-1844175">
                <a:off x="1114" y="2645"/>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64" name="Rectangle 75"/>
              <p:cNvSpPr>
                <a:spLocks noChangeArrowheads="1"/>
              </p:cNvSpPr>
              <p:nvPr userDrawn="1"/>
            </p:nvSpPr>
            <p:spPr bwMode="ltGray">
              <a:xfrm rot="-1752383">
                <a:off x="1129" y="2667"/>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65" name="Rectangle 76"/>
              <p:cNvSpPr>
                <a:spLocks noChangeArrowheads="1"/>
              </p:cNvSpPr>
              <p:nvPr userDrawn="1"/>
            </p:nvSpPr>
            <p:spPr bwMode="ltGray">
              <a:xfrm rot="-1752383">
                <a:off x="1142" y="2684"/>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66" name="Rectangle 77"/>
              <p:cNvSpPr>
                <a:spLocks noChangeArrowheads="1"/>
              </p:cNvSpPr>
              <p:nvPr userDrawn="1"/>
            </p:nvSpPr>
            <p:spPr bwMode="ltGray">
              <a:xfrm rot="-2466736">
                <a:off x="1014" y="2538"/>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67" name="Rectangle 78"/>
              <p:cNvSpPr>
                <a:spLocks noChangeArrowheads="1"/>
              </p:cNvSpPr>
              <p:nvPr userDrawn="1"/>
            </p:nvSpPr>
            <p:spPr bwMode="ltGray">
              <a:xfrm rot="-2466736">
                <a:off x="1035" y="2557"/>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68" name="Rectangle 79"/>
              <p:cNvSpPr>
                <a:spLocks noChangeArrowheads="1"/>
              </p:cNvSpPr>
              <p:nvPr userDrawn="1"/>
            </p:nvSpPr>
            <p:spPr bwMode="ltGray">
              <a:xfrm rot="-2466736">
                <a:off x="1050" y="2574"/>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69" name="Rectangle 80"/>
              <p:cNvSpPr>
                <a:spLocks noChangeArrowheads="1"/>
              </p:cNvSpPr>
              <p:nvPr userDrawn="1"/>
            </p:nvSpPr>
            <p:spPr bwMode="ltGray">
              <a:xfrm rot="-2342866">
                <a:off x="1068" y="2590"/>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0" name="Freeform 81"/>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pPr>
                  <a:defRPr/>
                </a:pPr>
                <a:endParaRPr lang="en-US">
                  <a:latin typeface="Tahoma" pitchFamily="34" charset="0"/>
                  <a:ea typeface="MS PGothic" pitchFamily="34" charset="-128"/>
                  <a:cs typeface="+mn-cs"/>
                </a:endParaRPr>
              </a:p>
            </p:txBody>
          </p:sp>
          <p:sp>
            <p:nvSpPr>
              <p:cNvPr id="71" name="Rectangle 82"/>
              <p:cNvSpPr>
                <a:spLocks noChangeArrowheads="1"/>
              </p:cNvSpPr>
              <p:nvPr userDrawn="1"/>
            </p:nvSpPr>
            <p:spPr bwMode="ltGray">
              <a:xfrm rot="6575641">
                <a:off x="-217" y="3138"/>
                <a:ext cx="122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 name="Rectangle 83"/>
              <p:cNvSpPr>
                <a:spLocks noChangeArrowheads="1"/>
              </p:cNvSpPr>
              <p:nvPr userDrawn="1"/>
            </p:nvSpPr>
            <p:spPr bwMode="ltGray">
              <a:xfrm rot="238799">
                <a:off x="4" y="3146"/>
                <a:ext cx="103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3" name="Rectangle 84"/>
              <p:cNvSpPr>
                <a:spLocks noChangeArrowheads="1"/>
              </p:cNvSpPr>
              <p:nvPr userDrawn="1"/>
            </p:nvSpPr>
            <p:spPr bwMode="ltGray">
              <a:xfrm rot="-2957028">
                <a:off x="907" y="2472"/>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4" name="Rectangle 85"/>
              <p:cNvSpPr>
                <a:spLocks noChangeArrowheads="1"/>
              </p:cNvSpPr>
              <p:nvPr userDrawn="1"/>
            </p:nvSpPr>
            <p:spPr bwMode="ltGray">
              <a:xfrm rot="-2957028">
                <a:off x="930" y="2486"/>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5" name="Rectangle 86"/>
              <p:cNvSpPr>
                <a:spLocks noChangeArrowheads="1"/>
              </p:cNvSpPr>
              <p:nvPr userDrawn="1"/>
            </p:nvSpPr>
            <p:spPr bwMode="ltGray">
              <a:xfrm rot="-2957028">
                <a:off x="954" y="2497"/>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6" name="Rectangle 87"/>
              <p:cNvSpPr>
                <a:spLocks noChangeArrowheads="1"/>
              </p:cNvSpPr>
              <p:nvPr userDrawn="1"/>
            </p:nvSpPr>
            <p:spPr bwMode="ltGray">
              <a:xfrm rot="-2661033">
                <a:off x="974" y="2509"/>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7" name="Rectangle 88"/>
              <p:cNvSpPr>
                <a:spLocks noChangeArrowheads="1"/>
              </p:cNvSpPr>
              <p:nvPr userDrawn="1"/>
            </p:nvSpPr>
            <p:spPr bwMode="ltGray">
              <a:xfrm rot="-3638503">
                <a:off x="788" y="2426"/>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8" name="Rectangle 89"/>
              <p:cNvSpPr>
                <a:spLocks noChangeArrowheads="1"/>
              </p:cNvSpPr>
              <p:nvPr userDrawn="1"/>
            </p:nvSpPr>
            <p:spPr bwMode="ltGray">
              <a:xfrm rot="-3638503">
                <a:off x="815" y="2434"/>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9" name="Rectangle 90"/>
              <p:cNvSpPr>
                <a:spLocks noChangeArrowheads="1"/>
              </p:cNvSpPr>
              <p:nvPr userDrawn="1"/>
            </p:nvSpPr>
            <p:spPr bwMode="ltGray">
              <a:xfrm rot="-3514633">
                <a:off x="837" y="2440"/>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80" name="Rectangle 91"/>
              <p:cNvSpPr>
                <a:spLocks noChangeArrowheads="1"/>
              </p:cNvSpPr>
              <p:nvPr userDrawn="1"/>
            </p:nvSpPr>
            <p:spPr bwMode="ltGray">
              <a:xfrm rot="-3220799">
                <a:off x="862" y="2452"/>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81" name="Rectangle 92"/>
              <p:cNvSpPr>
                <a:spLocks noChangeArrowheads="1"/>
              </p:cNvSpPr>
              <p:nvPr userDrawn="1"/>
            </p:nvSpPr>
            <p:spPr bwMode="ltGray">
              <a:xfrm rot="-4338250">
                <a:off x="649" y="2396"/>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82" name="Rectangle 93"/>
              <p:cNvSpPr>
                <a:spLocks noChangeArrowheads="1"/>
              </p:cNvSpPr>
              <p:nvPr userDrawn="1"/>
            </p:nvSpPr>
            <p:spPr bwMode="ltGray">
              <a:xfrm rot="-4250359">
                <a:off x="677" y="2402"/>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83" name="Rectangle 94"/>
              <p:cNvSpPr>
                <a:spLocks noChangeArrowheads="1"/>
              </p:cNvSpPr>
              <p:nvPr userDrawn="1"/>
            </p:nvSpPr>
            <p:spPr bwMode="ltGray">
              <a:xfrm rot="-4250359">
                <a:off x="708" y="2406"/>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84" name="Rectangle 95"/>
              <p:cNvSpPr>
                <a:spLocks noChangeArrowheads="1"/>
              </p:cNvSpPr>
              <p:nvPr userDrawn="1"/>
            </p:nvSpPr>
            <p:spPr bwMode="ltGray">
              <a:xfrm rot="-3989246">
                <a:off x="738" y="2410"/>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85" name="Rectangle 96"/>
              <p:cNvSpPr>
                <a:spLocks noChangeArrowheads="1"/>
              </p:cNvSpPr>
              <p:nvPr userDrawn="1"/>
            </p:nvSpPr>
            <p:spPr bwMode="ltGray">
              <a:xfrm rot="-4862215">
                <a:off x="503" y="2394"/>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86" name="Rectangle 97"/>
              <p:cNvSpPr>
                <a:spLocks noChangeArrowheads="1"/>
              </p:cNvSpPr>
              <p:nvPr userDrawn="1"/>
            </p:nvSpPr>
            <p:spPr bwMode="ltGray">
              <a:xfrm rot="-4673370">
                <a:off x="534" y="2392"/>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87" name="Rectangle 98"/>
              <p:cNvSpPr>
                <a:spLocks noChangeArrowheads="1"/>
              </p:cNvSpPr>
              <p:nvPr userDrawn="1"/>
            </p:nvSpPr>
            <p:spPr bwMode="ltGray">
              <a:xfrm rot="-4646721">
                <a:off x="563" y="2390"/>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88" name="Rectangle 99"/>
              <p:cNvSpPr>
                <a:spLocks noChangeArrowheads="1"/>
              </p:cNvSpPr>
              <p:nvPr userDrawn="1"/>
            </p:nvSpPr>
            <p:spPr bwMode="ltGray">
              <a:xfrm rot="-4580623">
                <a:off x="595" y="2390"/>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89" name="Rectangle 100"/>
              <p:cNvSpPr>
                <a:spLocks noChangeArrowheads="1"/>
              </p:cNvSpPr>
              <p:nvPr userDrawn="1"/>
            </p:nvSpPr>
            <p:spPr bwMode="ltGray">
              <a:xfrm rot="-5195129">
                <a:off x="355" y="2414"/>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90" name="Rectangle 101"/>
              <p:cNvSpPr>
                <a:spLocks noChangeArrowheads="1"/>
              </p:cNvSpPr>
              <p:nvPr userDrawn="1"/>
            </p:nvSpPr>
            <p:spPr bwMode="ltGray">
              <a:xfrm rot="-5360484">
                <a:off x="385" y="2408"/>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91" name="Rectangle 102"/>
              <p:cNvSpPr>
                <a:spLocks noChangeArrowheads="1"/>
              </p:cNvSpPr>
              <p:nvPr userDrawn="1"/>
            </p:nvSpPr>
            <p:spPr bwMode="ltGray">
              <a:xfrm rot="-5288939">
                <a:off x="419" y="2404"/>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92" name="Rectangle 103"/>
              <p:cNvSpPr>
                <a:spLocks noChangeArrowheads="1"/>
              </p:cNvSpPr>
              <p:nvPr userDrawn="1"/>
            </p:nvSpPr>
            <p:spPr bwMode="ltGray">
              <a:xfrm rot="-5164854">
                <a:off x="449" y="2400"/>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93" name="Rectangle 104"/>
              <p:cNvSpPr>
                <a:spLocks noChangeArrowheads="1"/>
              </p:cNvSpPr>
              <p:nvPr userDrawn="1"/>
            </p:nvSpPr>
            <p:spPr bwMode="ltGray">
              <a:xfrm rot="-6132163">
                <a:off x="206" y="2458"/>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94" name="Rectangle 105"/>
              <p:cNvSpPr>
                <a:spLocks noChangeArrowheads="1"/>
              </p:cNvSpPr>
              <p:nvPr userDrawn="1"/>
            </p:nvSpPr>
            <p:spPr bwMode="ltGray">
              <a:xfrm rot="-6220433">
                <a:off x="237" y="2448"/>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95" name="Rectangle 106"/>
              <p:cNvSpPr>
                <a:spLocks noChangeArrowheads="1"/>
              </p:cNvSpPr>
              <p:nvPr userDrawn="1"/>
            </p:nvSpPr>
            <p:spPr bwMode="ltGray">
              <a:xfrm rot="-6110943">
                <a:off x="266" y="2438"/>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96" name="Rectangle 107"/>
              <p:cNvSpPr>
                <a:spLocks noChangeArrowheads="1"/>
              </p:cNvSpPr>
              <p:nvPr userDrawn="1"/>
            </p:nvSpPr>
            <p:spPr bwMode="ltGray">
              <a:xfrm rot="-5919570">
                <a:off x="293" y="2426"/>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97" name="Rectangle 108"/>
              <p:cNvSpPr>
                <a:spLocks noChangeArrowheads="1"/>
              </p:cNvSpPr>
              <p:nvPr userDrawn="1"/>
            </p:nvSpPr>
            <p:spPr bwMode="ltGray">
              <a:xfrm rot="-7376291">
                <a:off x="6" y="2548"/>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98" name="Rectangle 109"/>
              <p:cNvSpPr>
                <a:spLocks noChangeArrowheads="1"/>
              </p:cNvSpPr>
              <p:nvPr userDrawn="1"/>
            </p:nvSpPr>
            <p:spPr bwMode="ltGray">
              <a:xfrm rot="-7168347">
                <a:off x="65" y="2516"/>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99" name="Rectangle 110"/>
              <p:cNvSpPr>
                <a:spLocks noChangeArrowheads="1"/>
              </p:cNvSpPr>
              <p:nvPr userDrawn="1"/>
            </p:nvSpPr>
            <p:spPr bwMode="ltGray">
              <a:xfrm rot="-6802416">
                <a:off x="92" y="2502"/>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00" name="Rectangle 111"/>
              <p:cNvSpPr>
                <a:spLocks noChangeArrowheads="1"/>
              </p:cNvSpPr>
              <p:nvPr userDrawn="1"/>
            </p:nvSpPr>
            <p:spPr bwMode="ltGray">
              <a:xfrm rot="-6802416">
                <a:off x="119" y="2492"/>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01" name="Rectangle 112"/>
              <p:cNvSpPr>
                <a:spLocks noChangeArrowheads="1"/>
              </p:cNvSpPr>
              <p:nvPr userDrawn="1"/>
            </p:nvSpPr>
            <p:spPr bwMode="ltGray">
              <a:xfrm rot="-6457704">
                <a:off x="150" y="2478"/>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02" name="Rectangle 113"/>
              <p:cNvSpPr>
                <a:spLocks noChangeArrowheads="1"/>
              </p:cNvSpPr>
              <p:nvPr userDrawn="1"/>
            </p:nvSpPr>
            <p:spPr bwMode="ltGray">
              <a:xfrm rot="-1876771">
                <a:off x="0" y="3363"/>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03" name="Rectangle 114"/>
              <p:cNvSpPr>
                <a:spLocks noChangeArrowheads="1"/>
              </p:cNvSpPr>
              <p:nvPr userDrawn="1"/>
            </p:nvSpPr>
            <p:spPr bwMode="ltGray">
              <a:xfrm rot="3283992">
                <a:off x="511" y="3478"/>
                <a:ext cx="242"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04" name="Rectangle 115"/>
              <p:cNvSpPr>
                <a:spLocks noChangeArrowheads="1"/>
              </p:cNvSpPr>
              <p:nvPr userDrawn="1"/>
            </p:nvSpPr>
            <p:spPr bwMode="ltGray">
              <a:xfrm rot="3283992">
                <a:off x="35" y="2798"/>
                <a:ext cx="242"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05" name="Rectangle 116"/>
              <p:cNvSpPr>
                <a:spLocks noChangeArrowheads="1"/>
              </p:cNvSpPr>
              <p:nvPr userDrawn="1"/>
            </p:nvSpPr>
            <p:spPr bwMode="ltGray">
              <a:xfrm rot="-1876771">
                <a:off x="700" y="2851"/>
                <a:ext cx="317"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06" name="Rectangle 117"/>
              <p:cNvSpPr>
                <a:spLocks noChangeArrowheads="1"/>
              </p:cNvSpPr>
              <p:nvPr userDrawn="1"/>
            </p:nvSpPr>
            <p:spPr bwMode="ltGray">
              <a:xfrm rot="5908516">
                <a:off x="200" y="3915"/>
                <a:ext cx="138"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07" name="Rectangle 118"/>
              <p:cNvSpPr>
                <a:spLocks noChangeArrowheads="1"/>
              </p:cNvSpPr>
              <p:nvPr userDrawn="1"/>
            </p:nvSpPr>
            <p:spPr bwMode="ltGray">
              <a:xfrm rot="6683973">
                <a:off x="45" y="3915"/>
                <a:ext cx="144"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08" name="Rectangle 119"/>
              <p:cNvSpPr>
                <a:spLocks noChangeArrowheads="1"/>
              </p:cNvSpPr>
              <p:nvPr userDrawn="1"/>
            </p:nvSpPr>
            <p:spPr bwMode="ltGray">
              <a:xfrm rot="5245609">
                <a:off x="361" y="3893"/>
                <a:ext cx="132"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09" name="Rectangle 120"/>
              <p:cNvSpPr>
                <a:spLocks noChangeArrowheads="1"/>
              </p:cNvSpPr>
              <p:nvPr userDrawn="1"/>
            </p:nvSpPr>
            <p:spPr bwMode="ltGray">
              <a:xfrm rot="4500520">
                <a:off x="522" y="3847"/>
                <a:ext cx="132"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10" name="Rectangle 121"/>
              <p:cNvSpPr>
                <a:spLocks noChangeArrowheads="1"/>
              </p:cNvSpPr>
              <p:nvPr userDrawn="1"/>
            </p:nvSpPr>
            <p:spPr bwMode="ltGray">
              <a:xfrm rot="3805227">
                <a:off x="670" y="3778"/>
                <a:ext cx="132"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11" name="Rectangle 122"/>
              <p:cNvSpPr>
                <a:spLocks noChangeArrowheads="1"/>
              </p:cNvSpPr>
              <p:nvPr userDrawn="1"/>
            </p:nvSpPr>
            <p:spPr bwMode="ltGray">
              <a:xfrm rot="3060138">
                <a:off x="813" y="3688"/>
                <a:ext cx="132"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12" name="Rectangle 123"/>
              <p:cNvSpPr>
                <a:spLocks noChangeArrowheads="1"/>
              </p:cNvSpPr>
              <p:nvPr userDrawn="1"/>
            </p:nvSpPr>
            <p:spPr bwMode="ltGray">
              <a:xfrm rot="2090281">
                <a:off x="938" y="3582"/>
                <a:ext cx="132"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13" name="Rectangle 124"/>
              <p:cNvSpPr>
                <a:spLocks noChangeArrowheads="1"/>
              </p:cNvSpPr>
              <p:nvPr userDrawn="1"/>
            </p:nvSpPr>
            <p:spPr bwMode="ltGray">
              <a:xfrm rot="-7168347">
                <a:off x="-18" y="2506"/>
                <a:ext cx="132"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14" name="Rectangle 125"/>
              <p:cNvSpPr>
                <a:spLocks noChangeArrowheads="1"/>
              </p:cNvSpPr>
              <p:nvPr userDrawn="1"/>
            </p:nvSpPr>
            <p:spPr bwMode="ltGray">
              <a:xfrm rot="-6406501">
                <a:off x="136" y="2433"/>
                <a:ext cx="132"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15" name="Rectangle 126"/>
              <p:cNvSpPr>
                <a:spLocks noChangeArrowheads="1"/>
              </p:cNvSpPr>
              <p:nvPr userDrawn="1"/>
            </p:nvSpPr>
            <p:spPr bwMode="ltGray">
              <a:xfrm rot="-4970620">
                <a:off x="447" y="2364"/>
                <a:ext cx="138"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16" name="Rectangle 127"/>
              <p:cNvSpPr>
                <a:spLocks noChangeArrowheads="1"/>
              </p:cNvSpPr>
              <p:nvPr userDrawn="1"/>
            </p:nvSpPr>
            <p:spPr bwMode="ltGray">
              <a:xfrm rot="-4298502">
                <a:off x="597" y="2360"/>
                <a:ext cx="150"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17" name="Rectangle 128"/>
              <p:cNvSpPr>
                <a:spLocks noChangeArrowheads="1"/>
              </p:cNvSpPr>
              <p:nvPr userDrawn="1"/>
            </p:nvSpPr>
            <p:spPr bwMode="ltGray">
              <a:xfrm rot="-3676305">
                <a:off x="739" y="2386"/>
                <a:ext cx="15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18" name="Rectangle 129"/>
              <p:cNvSpPr>
                <a:spLocks noChangeArrowheads="1"/>
              </p:cNvSpPr>
              <p:nvPr userDrawn="1"/>
            </p:nvSpPr>
            <p:spPr bwMode="ltGray">
              <a:xfrm rot="-3188616">
                <a:off x="869" y="2430"/>
                <a:ext cx="167"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19" name="Rectangle 130"/>
              <p:cNvSpPr>
                <a:spLocks noChangeArrowheads="1"/>
              </p:cNvSpPr>
              <p:nvPr userDrawn="1"/>
            </p:nvSpPr>
            <p:spPr bwMode="ltGray">
              <a:xfrm rot="-2610246">
                <a:off x="984" y="2497"/>
                <a:ext cx="167"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20" name="Rectangle 131"/>
              <p:cNvSpPr>
                <a:spLocks noChangeArrowheads="1"/>
              </p:cNvSpPr>
              <p:nvPr userDrawn="1"/>
            </p:nvSpPr>
            <p:spPr bwMode="ltGray">
              <a:xfrm rot="-2190008">
                <a:off x="1075" y="2585"/>
                <a:ext cx="17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21" name="Rectangle 132"/>
              <p:cNvSpPr>
                <a:spLocks noChangeArrowheads="1"/>
              </p:cNvSpPr>
              <p:nvPr userDrawn="1"/>
            </p:nvSpPr>
            <p:spPr bwMode="ltGray">
              <a:xfrm rot="-1728558">
                <a:off x="1147" y="2688"/>
                <a:ext cx="167"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22" name="Rectangle 133"/>
              <p:cNvSpPr>
                <a:spLocks noChangeArrowheads="1"/>
              </p:cNvSpPr>
              <p:nvPr userDrawn="1"/>
            </p:nvSpPr>
            <p:spPr bwMode="ltGray">
              <a:xfrm rot="-1172118">
                <a:off x="1198" y="2805"/>
                <a:ext cx="167"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23" name="Rectangle 134"/>
              <p:cNvSpPr>
                <a:spLocks noChangeArrowheads="1"/>
              </p:cNvSpPr>
              <p:nvPr userDrawn="1"/>
            </p:nvSpPr>
            <p:spPr bwMode="ltGray">
              <a:xfrm rot="-753845">
                <a:off x="1218" y="2930"/>
                <a:ext cx="167"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24" name="Rectangle 135"/>
              <p:cNvSpPr>
                <a:spLocks noChangeArrowheads="1"/>
              </p:cNvSpPr>
              <p:nvPr userDrawn="1"/>
            </p:nvSpPr>
            <p:spPr bwMode="ltGray">
              <a:xfrm rot="-287823">
                <a:off x="1213" y="3066"/>
                <a:ext cx="167"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25" name="Rectangle 136"/>
              <p:cNvSpPr>
                <a:spLocks noChangeArrowheads="1"/>
              </p:cNvSpPr>
              <p:nvPr userDrawn="1"/>
            </p:nvSpPr>
            <p:spPr bwMode="ltGray">
              <a:xfrm rot="696741">
                <a:off x="1126" y="3337"/>
                <a:ext cx="150"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26" name="Rectangle 137"/>
              <p:cNvSpPr>
                <a:spLocks noChangeArrowheads="1"/>
              </p:cNvSpPr>
              <p:nvPr userDrawn="1"/>
            </p:nvSpPr>
            <p:spPr bwMode="ltGray">
              <a:xfrm rot="1529990">
                <a:off x="1041" y="3465"/>
                <a:ext cx="140"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27" name="Freeform 138"/>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a:defRPr/>
                </a:pPr>
                <a:endParaRPr lang="en-US">
                  <a:latin typeface="Tahoma" pitchFamily="34" charset="0"/>
                  <a:ea typeface="MS PGothic" pitchFamily="34" charset="-128"/>
                  <a:cs typeface="+mn-cs"/>
                </a:endParaRPr>
              </a:p>
            </p:txBody>
          </p:sp>
          <p:sp>
            <p:nvSpPr>
              <p:cNvPr id="128" name="Freeform 139"/>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8">
                    <a:moveTo>
                      <a:pt x="66" y="36"/>
                    </a:moveTo>
                    <a:lnTo>
                      <a:pt x="66" y="36"/>
                    </a:lnTo>
                    <a:lnTo>
                      <a:pt x="18" y="24"/>
                    </a:lnTo>
                    <a:lnTo>
                      <a:pt x="0" y="30"/>
                    </a:lnTo>
                    <a:lnTo>
                      <a:pt x="36" y="78"/>
                    </a:lnTo>
                    <a:lnTo>
                      <a:pt x="48" y="72"/>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a:defRPr/>
                </a:pPr>
                <a:endParaRPr lang="en-US">
                  <a:latin typeface="Tahoma" pitchFamily="34" charset="0"/>
                  <a:ea typeface="MS PGothic" pitchFamily="34" charset="-128"/>
                  <a:cs typeface="+mn-cs"/>
                </a:endParaRPr>
              </a:p>
            </p:txBody>
          </p:sp>
          <p:sp>
            <p:nvSpPr>
              <p:cNvPr id="129" name="Freeform 140"/>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a:defRPr/>
                </a:pPr>
                <a:endParaRPr lang="en-US">
                  <a:latin typeface="Tahoma" pitchFamily="34" charset="0"/>
                  <a:ea typeface="MS PGothic" pitchFamily="34" charset="-128"/>
                  <a:cs typeface="+mn-cs"/>
                </a:endParaRPr>
              </a:p>
            </p:txBody>
          </p:sp>
          <p:sp>
            <p:nvSpPr>
              <p:cNvPr id="130" name="Freeform 141"/>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a:defRPr/>
                </a:pPr>
                <a:endParaRPr lang="en-US">
                  <a:latin typeface="Tahoma" pitchFamily="34" charset="0"/>
                  <a:ea typeface="MS PGothic" pitchFamily="34" charset="-128"/>
                  <a:cs typeface="+mn-cs"/>
                </a:endParaRPr>
              </a:p>
            </p:txBody>
          </p:sp>
          <p:sp>
            <p:nvSpPr>
              <p:cNvPr id="131" name="Freeform 142"/>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a:defRPr/>
                </a:pPr>
                <a:endParaRPr lang="en-US">
                  <a:latin typeface="Tahoma" pitchFamily="34" charset="0"/>
                  <a:ea typeface="MS PGothic" pitchFamily="34" charset="-128"/>
                  <a:cs typeface="+mn-cs"/>
                </a:endParaRPr>
              </a:p>
            </p:txBody>
          </p:sp>
          <p:sp>
            <p:nvSpPr>
              <p:cNvPr id="132" name="Freeform 143"/>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84">
                    <a:moveTo>
                      <a:pt x="42" y="60"/>
                    </a:moveTo>
                    <a:lnTo>
                      <a:pt x="42" y="60"/>
                    </a:lnTo>
                    <a:lnTo>
                      <a:pt x="72" y="12"/>
                    </a:lnTo>
                    <a:lnTo>
                      <a:pt x="66" y="0"/>
                    </a:lnTo>
                    <a:lnTo>
                      <a:pt x="0" y="42"/>
                    </a:lnTo>
                    <a:lnTo>
                      <a:pt x="6" y="5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a:defRPr/>
                </a:pPr>
                <a:endParaRPr lang="en-US">
                  <a:latin typeface="Tahoma" pitchFamily="34" charset="0"/>
                  <a:ea typeface="MS PGothic" pitchFamily="34" charset="-128"/>
                  <a:cs typeface="+mn-cs"/>
                </a:endParaRPr>
              </a:p>
            </p:txBody>
          </p:sp>
          <p:sp>
            <p:nvSpPr>
              <p:cNvPr id="133" name="Freeform 144"/>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 h="12">
                    <a:moveTo>
                      <a:pt x="6" y="0"/>
                    </a:moveTo>
                    <a:lnTo>
                      <a:pt x="6" y="0"/>
                    </a:lnTo>
                    <a:lnTo>
                      <a:pt x="0" y="0"/>
                    </a:lnTo>
                    <a:lnTo>
                      <a:pt x="0" y="12"/>
                    </a:lnTo>
                    <a:lnTo>
                      <a:pt x="6" y="0"/>
                    </a:lnTo>
                    <a:close/>
                  </a:path>
                </a:pathLst>
              </a:custGeom>
              <a:solidFill>
                <a:schemeClr val="bg2"/>
              </a:solidFill>
              <a:ln w="9525">
                <a:noFill/>
                <a:round/>
                <a:headEnd/>
                <a:tailEnd/>
              </a:ln>
            </p:spPr>
            <p:txBody>
              <a:bodyPr/>
              <a:lstStyle/>
              <a:p>
                <a:pPr>
                  <a:defRPr/>
                </a:pPr>
                <a:endParaRPr lang="en-US">
                  <a:latin typeface="Tahoma" pitchFamily="34" charset="0"/>
                  <a:ea typeface="MS PGothic" pitchFamily="34" charset="-128"/>
                  <a:cs typeface="+mn-cs"/>
                </a:endParaRPr>
              </a:p>
            </p:txBody>
          </p:sp>
          <p:sp>
            <p:nvSpPr>
              <p:cNvPr id="134" name="Freeform 145"/>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8">
                    <a:moveTo>
                      <a:pt x="18" y="48"/>
                    </a:moveTo>
                    <a:lnTo>
                      <a:pt x="18" y="48"/>
                    </a:lnTo>
                    <a:lnTo>
                      <a:pt x="30" y="42"/>
                    </a:lnTo>
                    <a:lnTo>
                      <a:pt x="0" y="0"/>
                    </a:lnTo>
                    <a:lnTo>
                      <a:pt x="0" y="24"/>
                    </a:lnTo>
                    <a:lnTo>
                      <a:pt x="18" y="48"/>
                    </a:lnTo>
                    <a:close/>
                  </a:path>
                </a:pathLst>
              </a:custGeom>
              <a:solidFill>
                <a:schemeClr val="bg2"/>
              </a:solidFill>
              <a:ln w="9525">
                <a:noFill/>
                <a:round/>
                <a:headEnd/>
                <a:tailEnd/>
              </a:ln>
            </p:spPr>
            <p:txBody>
              <a:bodyPr/>
              <a:lstStyle/>
              <a:p>
                <a:pPr>
                  <a:defRPr/>
                </a:pPr>
                <a:endParaRPr lang="en-US">
                  <a:latin typeface="Tahoma" pitchFamily="34" charset="0"/>
                  <a:ea typeface="MS PGothic" pitchFamily="34" charset="-128"/>
                  <a:cs typeface="+mn-cs"/>
                </a:endParaRPr>
              </a:p>
            </p:txBody>
          </p:sp>
          <p:sp>
            <p:nvSpPr>
              <p:cNvPr id="135" name="Freeform 146"/>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 h="66">
                    <a:moveTo>
                      <a:pt x="36" y="0"/>
                    </a:moveTo>
                    <a:lnTo>
                      <a:pt x="24" y="0"/>
                    </a:lnTo>
                    <a:lnTo>
                      <a:pt x="0" y="36"/>
                    </a:lnTo>
                    <a:lnTo>
                      <a:pt x="0" y="66"/>
                    </a:lnTo>
                    <a:lnTo>
                      <a:pt x="36" y="0"/>
                    </a:lnTo>
                    <a:close/>
                  </a:path>
                </a:pathLst>
              </a:custGeom>
              <a:solidFill>
                <a:schemeClr val="bg2"/>
              </a:solidFill>
              <a:ln w="9525">
                <a:noFill/>
                <a:round/>
                <a:headEnd/>
                <a:tailEnd/>
              </a:ln>
            </p:spPr>
            <p:txBody>
              <a:bodyPr/>
              <a:lstStyle/>
              <a:p>
                <a:pPr>
                  <a:defRPr/>
                </a:pPr>
                <a:endParaRPr lang="en-US">
                  <a:latin typeface="Tahoma" pitchFamily="34" charset="0"/>
                  <a:ea typeface="MS PGothic" pitchFamily="34" charset="-128"/>
                  <a:cs typeface="+mn-cs"/>
                </a:endParaRPr>
              </a:p>
            </p:txBody>
          </p:sp>
          <p:sp>
            <p:nvSpPr>
              <p:cNvPr id="136" name="Rectangle 147"/>
              <p:cNvSpPr>
                <a:spLocks noChangeArrowheads="1"/>
              </p:cNvSpPr>
              <p:nvPr userDrawn="1"/>
            </p:nvSpPr>
            <p:spPr bwMode="ltGray">
              <a:xfrm rot="244926">
                <a:off x="1177" y="3201"/>
                <a:ext cx="16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37" name="Rectangle 148"/>
              <p:cNvSpPr>
                <a:spLocks noChangeArrowheads="1"/>
              </p:cNvSpPr>
              <p:nvPr userDrawn="1"/>
            </p:nvSpPr>
            <p:spPr bwMode="ltGray">
              <a:xfrm rot="-5598588">
                <a:off x="290" y="2386"/>
                <a:ext cx="138"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38" name="Freeform 149"/>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en-US">
                  <a:latin typeface="Tahoma" pitchFamily="34" charset="0"/>
                  <a:ea typeface="MS PGothic" pitchFamily="34" charset="-128"/>
                  <a:cs typeface="+mn-cs"/>
                </a:endParaRPr>
              </a:p>
            </p:txBody>
          </p:sp>
          <p:sp>
            <p:nvSpPr>
              <p:cNvPr id="139" name="Freeform 150"/>
              <p:cNvSpPr>
                <a:spLocks/>
              </p:cNvSpPr>
              <p:nvPr userDrawn="1"/>
            </p:nvSpPr>
            <p:spPr bwMode="ltGray">
              <a:xfrm rot="-2857037">
                <a:off x="619" y="3550"/>
                <a:ext cx="68" cy="69"/>
              </a:xfrm>
              <a:custGeom>
                <a:avLst/>
                <a:gdLst>
                  <a:gd name="T0" fmla="*/ 0 w 144"/>
                  <a:gd name="T1" fmla="*/ 46 h 154"/>
                  <a:gd name="T2" fmla="*/ 28 w 144"/>
                  <a:gd name="T3" fmla="*/ 69 h 154"/>
                  <a:gd name="T4" fmla="*/ 55 w 144"/>
                  <a:gd name="T5" fmla="*/ 54 h 154"/>
                  <a:gd name="T6" fmla="*/ 29 w 144"/>
                  <a:gd name="T7" fmla="*/ 25 h 154"/>
                  <a:gd name="T8" fmla="*/ 49 w 144"/>
                  <a:gd name="T9" fmla="*/ 15 h 154"/>
                  <a:gd name="T10" fmla="*/ 55 w 144"/>
                  <a:gd name="T11" fmla="*/ 24 h 154"/>
                  <a:gd name="T12" fmla="*/ 67 w 144"/>
                  <a:gd name="T13" fmla="*/ 21 h 154"/>
                  <a:gd name="T14" fmla="*/ 46 w 144"/>
                  <a:gd name="T15" fmla="*/ 1 h 154"/>
                  <a:gd name="T16" fmla="*/ 17 w 144"/>
                  <a:gd name="T17" fmla="*/ 15 h 154"/>
                  <a:gd name="T18" fmla="*/ 43 w 144"/>
                  <a:gd name="T19" fmla="*/ 48 h 154"/>
                  <a:gd name="T20" fmla="*/ 13 w 144"/>
                  <a:gd name="T21" fmla="*/ 45 h 154"/>
                  <a:gd name="T22" fmla="*/ 0 w 144"/>
                  <a:gd name="T23" fmla="*/ 46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en-US">
                  <a:latin typeface="Tahoma" pitchFamily="34" charset="0"/>
                  <a:ea typeface="MS PGothic" pitchFamily="34" charset="-128"/>
                  <a:cs typeface="+mn-cs"/>
                </a:endParaRPr>
              </a:p>
            </p:txBody>
          </p:sp>
          <p:sp>
            <p:nvSpPr>
              <p:cNvPr id="140" name="Freeform 151"/>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rgbClr val="585A68"/>
                  </a:gs>
                </a:gsLst>
                <a:lin ang="18900000" scaled="1"/>
              </a:gradFill>
              <a:ln w="9525" cap="flat" cmpd="sng">
                <a:no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141"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p:spPr>
            <p:txBody>
              <a:bodyPr/>
              <a:lstStyle/>
              <a:p>
                <a:pPr>
                  <a:defRPr/>
                </a:pPr>
                <a:endParaRPr lang="en-US">
                  <a:ea typeface="ＭＳ Ｐゴシック" charset="0"/>
                  <a:cs typeface="+mn-cs"/>
                </a:endParaRPr>
              </a:p>
            </p:txBody>
          </p:sp>
        </p:grpSp>
      </p:grpSp>
      <p:sp>
        <p:nvSpPr>
          <p:cNvPr id="8345" name="Rectangle 153"/>
          <p:cNvSpPr>
            <a:spLocks noGrp="1" noChangeArrowheads="1"/>
          </p:cNvSpPr>
          <p:nvPr>
            <p:ph type="ctrTitle" sz="quarter"/>
          </p:nvPr>
        </p:nvSpPr>
        <p:spPr>
          <a:xfrm>
            <a:off x="685800" y="1768475"/>
            <a:ext cx="7772400" cy="1736725"/>
          </a:xfrm>
        </p:spPr>
        <p:txBody>
          <a:bodyPr anchor="b" anchorCtr="1"/>
          <a:lstStyle>
            <a:lvl1pPr>
              <a:defRPr sz="5400"/>
            </a:lvl1pPr>
          </a:lstStyle>
          <a:p>
            <a:pPr lvl="0"/>
            <a:r>
              <a:rPr lang="en-US" noProof="0" smtClean="0"/>
              <a:t>Click to edit Master title style</a:t>
            </a:r>
          </a:p>
        </p:txBody>
      </p:sp>
      <p:sp>
        <p:nvSpPr>
          <p:cNvPr id="8346" name="Rectangle 154"/>
          <p:cNvSpPr>
            <a:spLocks noGrp="1" noChangeArrowheads="1"/>
          </p:cNvSpPr>
          <p:nvPr>
            <p:ph type="subTitle" sz="quarter" idx="1"/>
          </p:nvPr>
        </p:nvSpPr>
        <p:spPr>
          <a:xfrm>
            <a:off x="1371600" y="3886200"/>
            <a:ext cx="6400800" cy="1752600"/>
          </a:xfrm>
        </p:spPr>
        <p:txBody>
          <a:bodyPr/>
          <a:lstStyle>
            <a:lvl1pPr marL="0" indent="0" algn="ctr">
              <a:buFont typeface="Arial" charset="0"/>
              <a:buNone/>
              <a:defRPr/>
            </a:lvl1pPr>
          </a:lstStyle>
          <a:p>
            <a:pPr lvl="0"/>
            <a:r>
              <a:rPr lang="en-US" noProof="0" smtClean="0"/>
              <a:t>Click to edit Master subtitle style</a:t>
            </a:r>
          </a:p>
        </p:txBody>
      </p:sp>
      <p:sp>
        <p:nvSpPr>
          <p:cNvPr id="155" name="Rectangle 155"/>
          <p:cNvSpPr>
            <a:spLocks noGrp="1" noChangeArrowheads="1"/>
          </p:cNvSpPr>
          <p:nvPr>
            <p:ph type="dt" sz="quarter" idx="10"/>
          </p:nvPr>
        </p:nvSpPr>
        <p:spPr>
          <a:xfrm>
            <a:off x="304800" y="6248400"/>
            <a:ext cx="2286000" cy="457200"/>
          </a:xfrm>
        </p:spPr>
        <p:txBody>
          <a:bodyPr/>
          <a:lstStyle>
            <a:lvl1pPr>
              <a:defRPr>
                <a:effectLst>
                  <a:outerShdw blurRad="38100" dist="38100" dir="2700000" algn="tl">
                    <a:srgbClr val="000000"/>
                  </a:outerShdw>
                </a:effectLst>
                <a:latin typeface="+mn-lt"/>
              </a:defRPr>
            </a:lvl1pPr>
          </a:lstStyle>
          <a:p>
            <a:pPr>
              <a:defRPr/>
            </a:pPr>
            <a:endParaRPr lang="en-US"/>
          </a:p>
        </p:txBody>
      </p:sp>
      <p:sp>
        <p:nvSpPr>
          <p:cNvPr id="156" name="Rectangle 156"/>
          <p:cNvSpPr>
            <a:spLocks noGrp="1" noChangeArrowheads="1"/>
          </p:cNvSpPr>
          <p:nvPr>
            <p:ph type="ftr" sz="quarter" idx="11"/>
          </p:nvPr>
        </p:nvSpPr>
        <p:spPr>
          <a:xfrm>
            <a:off x="3124200" y="6248400"/>
            <a:ext cx="2895600" cy="457200"/>
          </a:xfrm>
        </p:spPr>
        <p:txBody>
          <a:bodyPr/>
          <a:lstStyle>
            <a:lvl1pPr>
              <a:defRPr>
                <a:effectLst>
                  <a:outerShdw blurRad="38100" dist="38100" dir="2700000" algn="tl">
                    <a:srgbClr val="000000"/>
                  </a:outerShdw>
                </a:effectLst>
                <a:latin typeface="+mn-lt"/>
              </a:defRPr>
            </a:lvl1pPr>
          </a:lstStyle>
          <a:p>
            <a:pPr>
              <a:defRPr/>
            </a:pPr>
            <a:endParaRPr lang="en-US"/>
          </a:p>
        </p:txBody>
      </p:sp>
      <p:sp>
        <p:nvSpPr>
          <p:cNvPr id="157" name="Rectangle 157"/>
          <p:cNvSpPr>
            <a:spLocks noGrp="1" noChangeArrowheads="1"/>
          </p:cNvSpPr>
          <p:nvPr>
            <p:ph type="sldNum" sz="quarter" idx="12"/>
          </p:nvPr>
        </p:nvSpPr>
        <p:spPr>
          <a:xfrm>
            <a:off x="6553200" y="6248400"/>
            <a:ext cx="2286000" cy="457200"/>
          </a:xfrm>
        </p:spPr>
        <p:txBody>
          <a:bodyPr/>
          <a:lstStyle>
            <a:lvl1pPr>
              <a:defRPr>
                <a:effectLst>
                  <a:outerShdw blurRad="38100" dist="38100" dir="2700000" algn="tl">
                    <a:srgbClr val="000000"/>
                  </a:outerShdw>
                </a:effectLst>
                <a:latin typeface="Tahoma" charset="0"/>
              </a:defRPr>
            </a:lvl1pPr>
          </a:lstStyle>
          <a:p>
            <a:fld id="{2E316B8C-A376-FB40-875B-8196F04D8211}" type="slidenum">
              <a:rPr lang="en-US"/>
              <a:pPr/>
              <a:t>‹#›</a:t>
            </a:fld>
            <a:endParaRPr lang="en-US"/>
          </a:p>
        </p:txBody>
      </p:sp>
    </p:spTree>
    <p:extLst>
      <p:ext uri="{BB962C8B-B14F-4D97-AF65-F5344CB8AC3E}">
        <p14:creationId xmlns:p14="http://schemas.microsoft.com/office/powerpoint/2010/main" val="2202856895"/>
      </p:ext>
    </p:extLst>
  </p:cSld>
  <p:clrMapOvr>
    <a:masterClrMapping/>
  </p:clrMapOvr>
  <p:transition xmlns:p14="http://schemas.microsoft.com/office/powerpoint/2010/main" advClick="0"/>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pPr>
              <a:defRPr/>
            </a:pPr>
            <a:endParaRPr lang="en-US"/>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p>
        </p:txBody>
      </p:sp>
      <p:sp>
        <p:nvSpPr>
          <p:cNvPr id="6" name="Rectangle 156"/>
          <p:cNvSpPr>
            <a:spLocks noGrp="1" noChangeArrowheads="1"/>
          </p:cNvSpPr>
          <p:nvPr>
            <p:ph type="sldNum" sz="quarter" idx="12"/>
          </p:nvPr>
        </p:nvSpPr>
        <p:spPr>
          <a:ln/>
        </p:spPr>
        <p:txBody>
          <a:bodyPr/>
          <a:lstStyle>
            <a:lvl1pPr>
              <a:defRPr/>
            </a:lvl1pPr>
          </a:lstStyle>
          <a:p>
            <a:fld id="{2D136A01-22AC-8A45-9297-04EB030166A3}" type="slidenum">
              <a:rPr lang="en-US"/>
              <a:pPr/>
              <a:t>‹#›</a:t>
            </a:fld>
            <a:endParaRPr lang="en-US"/>
          </a:p>
        </p:txBody>
      </p:sp>
    </p:spTree>
    <p:extLst>
      <p:ext uri="{BB962C8B-B14F-4D97-AF65-F5344CB8AC3E}">
        <p14:creationId xmlns:p14="http://schemas.microsoft.com/office/powerpoint/2010/main" val="694851658"/>
      </p:ext>
    </p:extLst>
  </p:cSld>
  <p:clrMapOvr>
    <a:masterClrMapping/>
  </p:clrMapOvr>
  <p:transition xmlns:p14="http://schemas.microsoft.com/office/powerpoint/2010/mai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pPr>
              <a:defRPr/>
            </a:pPr>
            <a:endParaRPr lang="en-US"/>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p>
        </p:txBody>
      </p:sp>
      <p:sp>
        <p:nvSpPr>
          <p:cNvPr id="6" name="Rectangle 156"/>
          <p:cNvSpPr>
            <a:spLocks noGrp="1" noChangeArrowheads="1"/>
          </p:cNvSpPr>
          <p:nvPr>
            <p:ph type="sldNum" sz="quarter" idx="12"/>
          </p:nvPr>
        </p:nvSpPr>
        <p:spPr>
          <a:ln/>
        </p:spPr>
        <p:txBody>
          <a:bodyPr/>
          <a:lstStyle>
            <a:lvl1pPr>
              <a:defRPr/>
            </a:lvl1pPr>
          </a:lstStyle>
          <a:p>
            <a:fld id="{6055F958-6962-FE44-9305-AC4911F112BB}" type="slidenum">
              <a:rPr lang="en-US"/>
              <a:pPr/>
              <a:t>‹#›</a:t>
            </a:fld>
            <a:endParaRPr lang="en-US"/>
          </a:p>
        </p:txBody>
      </p:sp>
    </p:spTree>
    <p:extLst>
      <p:ext uri="{BB962C8B-B14F-4D97-AF65-F5344CB8AC3E}">
        <p14:creationId xmlns:p14="http://schemas.microsoft.com/office/powerpoint/2010/main" val="1817902777"/>
      </p:ext>
    </p:extLst>
  </p:cSld>
  <p:clrMapOvr>
    <a:masterClrMapping/>
  </p:clrMapOvr>
  <p:transition xmlns:p14="http://schemas.microsoft.com/office/powerpoint/2010/mai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x-none" smtClean="0"/>
              <a:t>Click to edit Master title style</a:t>
            </a:r>
            <a:endParaRPr lang="en-US"/>
          </a:p>
        </p:txBody>
      </p:sp>
      <p:sp>
        <p:nvSpPr>
          <p:cNvPr id="3" name="Text Placeholder 2"/>
          <p:cNvSpPr>
            <a:spLocks noGrp="1"/>
          </p:cNvSpPr>
          <p:nvPr>
            <p:ph type="body" sz="half" idx="1"/>
          </p:nvPr>
        </p:nvSpPr>
        <p:spPr>
          <a:xfrm>
            <a:off x="301625" y="1600200"/>
            <a:ext cx="4194175" cy="4498975"/>
          </a:xfrm>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194175" cy="4498975"/>
          </a:xfrm>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Rectangle 154"/>
          <p:cNvSpPr>
            <a:spLocks noGrp="1" noChangeArrowheads="1"/>
          </p:cNvSpPr>
          <p:nvPr>
            <p:ph type="dt" sz="half" idx="10"/>
          </p:nvPr>
        </p:nvSpPr>
        <p:spPr>
          <a:ln/>
        </p:spPr>
        <p:txBody>
          <a:bodyPr/>
          <a:lstStyle>
            <a:lvl1pPr>
              <a:defRPr/>
            </a:lvl1pPr>
          </a:lstStyle>
          <a:p>
            <a:pPr>
              <a:defRPr/>
            </a:pPr>
            <a:endParaRPr lang="en-US"/>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p>
        </p:txBody>
      </p:sp>
      <p:sp>
        <p:nvSpPr>
          <p:cNvPr id="7" name="Rectangle 156"/>
          <p:cNvSpPr>
            <a:spLocks noGrp="1" noChangeArrowheads="1"/>
          </p:cNvSpPr>
          <p:nvPr>
            <p:ph type="sldNum" sz="quarter" idx="12"/>
          </p:nvPr>
        </p:nvSpPr>
        <p:spPr>
          <a:ln/>
        </p:spPr>
        <p:txBody>
          <a:bodyPr/>
          <a:lstStyle>
            <a:lvl1pPr>
              <a:defRPr/>
            </a:lvl1pPr>
          </a:lstStyle>
          <a:p>
            <a:fld id="{1E4291D8-5A42-874F-B4F2-75F46DD55A98}" type="slidenum">
              <a:rPr lang="en-US"/>
              <a:pPr/>
              <a:t>‹#›</a:t>
            </a:fld>
            <a:endParaRPr lang="en-US"/>
          </a:p>
        </p:txBody>
      </p:sp>
    </p:spTree>
    <p:extLst>
      <p:ext uri="{BB962C8B-B14F-4D97-AF65-F5344CB8AC3E}">
        <p14:creationId xmlns:p14="http://schemas.microsoft.com/office/powerpoint/2010/main" val="3912525305"/>
      </p:ext>
    </p:extLst>
  </p:cSld>
  <p:clrMapOvr>
    <a:masterClrMapping/>
  </p:clrMapOvr>
  <p:transition xmlns:p14="http://schemas.microsoft.com/office/powerpoint/2010/mai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pPr>
              <a:defRPr/>
            </a:pPr>
            <a:endParaRPr lang="en-US"/>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p>
        </p:txBody>
      </p:sp>
      <p:sp>
        <p:nvSpPr>
          <p:cNvPr id="6" name="Rectangle 156"/>
          <p:cNvSpPr>
            <a:spLocks noGrp="1" noChangeArrowheads="1"/>
          </p:cNvSpPr>
          <p:nvPr>
            <p:ph type="sldNum" sz="quarter" idx="12"/>
          </p:nvPr>
        </p:nvSpPr>
        <p:spPr>
          <a:ln/>
        </p:spPr>
        <p:txBody>
          <a:bodyPr/>
          <a:lstStyle>
            <a:lvl1pPr>
              <a:defRPr/>
            </a:lvl1pPr>
          </a:lstStyle>
          <a:p>
            <a:fld id="{9A9BB9AF-AD24-B14D-9B12-8893BA0BEBAC}" type="slidenum">
              <a:rPr lang="en-US"/>
              <a:pPr/>
              <a:t>‹#›</a:t>
            </a:fld>
            <a:endParaRPr lang="en-US"/>
          </a:p>
        </p:txBody>
      </p:sp>
    </p:spTree>
    <p:extLst>
      <p:ext uri="{BB962C8B-B14F-4D97-AF65-F5344CB8AC3E}">
        <p14:creationId xmlns:p14="http://schemas.microsoft.com/office/powerpoint/2010/main" val="3564670808"/>
      </p:ext>
    </p:extLst>
  </p:cSld>
  <p:clrMapOvr>
    <a:masterClrMapping/>
  </p:clrMapOvr>
  <p:transition xmlns:p14="http://schemas.microsoft.com/office/powerpoint/2010/mai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x-none" smtClean="0"/>
              <a:t>Click to edit Master text styles</a:t>
            </a:r>
          </a:p>
        </p:txBody>
      </p:sp>
      <p:sp>
        <p:nvSpPr>
          <p:cNvPr id="4" name="Rectangle 154"/>
          <p:cNvSpPr>
            <a:spLocks noGrp="1" noChangeArrowheads="1"/>
          </p:cNvSpPr>
          <p:nvPr>
            <p:ph type="dt" sz="half" idx="10"/>
          </p:nvPr>
        </p:nvSpPr>
        <p:spPr>
          <a:ln/>
        </p:spPr>
        <p:txBody>
          <a:bodyPr/>
          <a:lstStyle>
            <a:lvl1pPr>
              <a:defRPr/>
            </a:lvl1pPr>
          </a:lstStyle>
          <a:p>
            <a:pPr>
              <a:defRPr/>
            </a:pPr>
            <a:endParaRPr lang="en-US"/>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p>
        </p:txBody>
      </p:sp>
      <p:sp>
        <p:nvSpPr>
          <p:cNvPr id="6" name="Rectangle 156"/>
          <p:cNvSpPr>
            <a:spLocks noGrp="1" noChangeArrowheads="1"/>
          </p:cNvSpPr>
          <p:nvPr>
            <p:ph type="sldNum" sz="quarter" idx="12"/>
          </p:nvPr>
        </p:nvSpPr>
        <p:spPr>
          <a:ln/>
        </p:spPr>
        <p:txBody>
          <a:bodyPr/>
          <a:lstStyle>
            <a:lvl1pPr>
              <a:defRPr/>
            </a:lvl1pPr>
          </a:lstStyle>
          <a:p>
            <a:fld id="{D61040D2-1425-724F-B135-C568400BF60A}" type="slidenum">
              <a:rPr lang="en-US"/>
              <a:pPr/>
              <a:t>‹#›</a:t>
            </a:fld>
            <a:endParaRPr lang="en-US"/>
          </a:p>
        </p:txBody>
      </p:sp>
    </p:spTree>
    <p:extLst>
      <p:ext uri="{BB962C8B-B14F-4D97-AF65-F5344CB8AC3E}">
        <p14:creationId xmlns:p14="http://schemas.microsoft.com/office/powerpoint/2010/main" val="3633830739"/>
      </p:ext>
    </p:extLst>
  </p:cSld>
  <p:clrMapOvr>
    <a:masterClrMapping/>
  </p:clrMapOvr>
  <p:transition xmlns:p14="http://schemas.microsoft.com/office/powerpoint/2010/mai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Rectangle 154"/>
          <p:cNvSpPr>
            <a:spLocks noGrp="1" noChangeArrowheads="1"/>
          </p:cNvSpPr>
          <p:nvPr>
            <p:ph type="dt" sz="half" idx="10"/>
          </p:nvPr>
        </p:nvSpPr>
        <p:spPr>
          <a:ln/>
        </p:spPr>
        <p:txBody>
          <a:bodyPr/>
          <a:lstStyle>
            <a:lvl1pPr>
              <a:defRPr/>
            </a:lvl1pPr>
          </a:lstStyle>
          <a:p>
            <a:pPr>
              <a:defRPr/>
            </a:pPr>
            <a:endParaRPr lang="en-US"/>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p>
        </p:txBody>
      </p:sp>
      <p:sp>
        <p:nvSpPr>
          <p:cNvPr id="7" name="Rectangle 156"/>
          <p:cNvSpPr>
            <a:spLocks noGrp="1" noChangeArrowheads="1"/>
          </p:cNvSpPr>
          <p:nvPr>
            <p:ph type="sldNum" sz="quarter" idx="12"/>
          </p:nvPr>
        </p:nvSpPr>
        <p:spPr>
          <a:ln/>
        </p:spPr>
        <p:txBody>
          <a:bodyPr/>
          <a:lstStyle>
            <a:lvl1pPr>
              <a:defRPr/>
            </a:lvl1pPr>
          </a:lstStyle>
          <a:p>
            <a:fld id="{0263A174-93EA-7146-92DF-12343C9CEE0F}" type="slidenum">
              <a:rPr lang="en-US"/>
              <a:pPr/>
              <a:t>‹#›</a:t>
            </a:fld>
            <a:endParaRPr lang="en-US"/>
          </a:p>
        </p:txBody>
      </p:sp>
    </p:spTree>
    <p:extLst>
      <p:ext uri="{BB962C8B-B14F-4D97-AF65-F5344CB8AC3E}">
        <p14:creationId xmlns:p14="http://schemas.microsoft.com/office/powerpoint/2010/main" val="331733738"/>
      </p:ext>
    </p:extLst>
  </p:cSld>
  <p:clrMapOvr>
    <a:masterClrMapping/>
  </p:clrMapOvr>
  <p:transition xmlns:p14="http://schemas.microsoft.com/office/powerpoint/2010/mai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Rectangle 154"/>
          <p:cNvSpPr>
            <a:spLocks noGrp="1" noChangeArrowheads="1"/>
          </p:cNvSpPr>
          <p:nvPr>
            <p:ph type="dt" sz="half" idx="10"/>
          </p:nvPr>
        </p:nvSpPr>
        <p:spPr>
          <a:ln/>
        </p:spPr>
        <p:txBody>
          <a:bodyPr/>
          <a:lstStyle>
            <a:lvl1pPr>
              <a:defRPr/>
            </a:lvl1pPr>
          </a:lstStyle>
          <a:p>
            <a:pPr>
              <a:defRPr/>
            </a:pPr>
            <a:endParaRPr lang="en-US"/>
          </a:p>
        </p:txBody>
      </p:sp>
      <p:sp>
        <p:nvSpPr>
          <p:cNvPr id="8" name="Rectangle 155"/>
          <p:cNvSpPr>
            <a:spLocks noGrp="1" noChangeArrowheads="1"/>
          </p:cNvSpPr>
          <p:nvPr>
            <p:ph type="ftr" sz="quarter" idx="11"/>
          </p:nvPr>
        </p:nvSpPr>
        <p:spPr>
          <a:ln/>
        </p:spPr>
        <p:txBody>
          <a:bodyPr/>
          <a:lstStyle>
            <a:lvl1pPr>
              <a:defRPr/>
            </a:lvl1pPr>
          </a:lstStyle>
          <a:p>
            <a:pPr>
              <a:defRPr/>
            </a:pPr>
            <a:endParaRPr lang="en-US"/>
          </a:p>
        </p:txBody>
      </p:sp>
      <p:sp>
        <p:nvSpPr>
          <p:cNvPr id="9" name="Rectangle 156"/>
          <p:cNvSpPr>
            <a:spLocks noGrp="1" noChangeArrowheads="1"/>
          </p:cNvSpPr>
          <p:nvPr>
            <p:ph type="sldNum" sz="quarter" idx="12"/>
          </p:nvPr>
        </p:nvSpPr>
        <p:spPr>
          <a:ln/>
        </p:spPr>
        <p:txBody>
          <a:bodyPr/>
          <a:lstStyle>
            <a:lvl1pPr>
              <a:defRPr/>
            </a:lvl1pPr>
          </a:lstStyle>
          <a:p>
            <a:fld id="{AF675CC9-A3AA-CA48-8686-152E6F01220D}" type="slidenum">
              <a:rPr lang="en-US"/>
              <a:pPr/>
              <a:t>‹#›</a:t>
            </a:fld>
            <a:endParaRPr lang="en-US"/>
          </a:p>
        </p:txBody>
      </p:sp>
    </p:spTree>
    <p:extLst>
      <p:ext uri="{BB962C8B-B14F-4D97-AF65-F5344CB8AC3E}">
        <p14:creationId xmlns:p14="http://schemas.microsoft.com/office/powerpoint/2010/main" val="1797209734"/>
      </p:ext>
    </p:extLst>
  </p:cSld>
  <p:clrMapOvr>
    <a:masterClrMapping/>
  </p:clrMapOvr>
  <p:transition xmlns:p14="http://schemas.microsoft.com/office/powerpoint/2010/mai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Rectangle 154"/>
          <p:cNvSpPr>
            <a:spLocks noGrp="1" noChangeArrowheads="1"/>
          </p:cNvSpPr>
          <p:nvPr>
            <p:ph type="dt" sz="half" idx="10"/>
          </p:nvPr>
        </p:nvSpPr>
        <p:spPr>
          <a:ln/>
        </p:spPr>
        <p:txBody>
          <a:bodyPr/>
          <a:lstStyle>
            <a:lvl1pPr>
              <a:defRPr/>
            </a:lvl1pPr>
          </a:lstStyle>
          <a:p>
            <a:pPr>
              <a:defRPr/>
            </a:pPr>
            <a:endParaRPr lang="en-US"/>
          </a:p>
        </p:txBody>
      </p:sp>
      <p:sp>
        <p:nvSpPr>
          <p:cNvPr id="4" name="Rectangle 155"/>
          <p:cNvSpPr>
            <a:spLocks noGrp="1" noChangeArrowheads="1"/>
          </p:cNvSpPr>
          <p:nvPr>
            <p:ph type="ftr" sz="quarter" idx="11"/>
          </p:nvPr>
        </p:nvSpPr>
        <p:spPr>
          <a:ln/>
        </p:spPr>
        <p:txBody>
          <a:bodyPr/>
          <a:lstStyle>
            <a:lvl1pPr>
              <a:defRPr/>
            </a:lvl1pPr>
          </a:lstStyle>
          <a:p>
            <a:pPr>
              <a:defRPr/>
            </a:pPr>
            <a:endParaRPr lang="en-US"/>
          </a:p>
        </p:txBody>
      </p:sp>
      <p:sp>
        <p:nvSpPr>
          <p:cNvPr id="5" name="Rectangle 156"/>
          <p:cNvSpPr>
            <a:spLocks noGrp="1" noChangeArrowheads="1"/>
          </p:cNvSpPr>
          <p:nvPr>
            <p:ph type="sldNum" sz="quarter" idx="12"/>
          </p:nvPr>
        </p:nvSpPr>
        <p:spPr>
          <a:ln/>
        </p:spPr>
        <p:txBody>
          <a:bodyPr/>
          <a:lstStyle>
            <a:lvl1pPr>
              <a:defRPr/>
            </a:lvl1pPr>
          </a:lstStyle>
          <a:p>
            <a:fld id="{B50F997E-01A5-184D-90C1-5135AC0C0FBD}" type="slidenum">
              <a:rPr lang="en-US"/>
              <a:pPr/>
              <a:t>‹#›</a:t>
            </a:fld>
            <a:endParaRPr lang="en-US"/>
          </a:p>
        </p:txBody>
      </p:sp>
    </p:spTree>
    <p:extLst>
      <p:ext uri="{BB962C8B-B14F-4D97-AF65-F5344CB8AC3E}">
        <p14:creationId xmlns:p14="http://schemas.microsoft.com/office/powerpoint/2010/main" val="3878305437"/>
      </p:ext>
    </p:extLst>
  </p:cSld>
  <p:clrMapOvr>
    <a:masterClrMapping/>
  </p:clrMapOvr>
  <p:transition xmlns:p14="http://schemas.microsoft.com/office/powerpoint/2010/mai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54"/>
          <p:cNvSpPr>
            <a:spLocks noGrp="1" noChangeArrowheads="1"/>
          </p:cNvSpPr>
          <p:nvPr>
            <p:ph type="dt" sz="half" idx="10"/>
          </p:nvPr>
        </p:nvSpPr>
        <p:spPr>
          <a:ln/>
        </p:spPr>
        <p:txBody>
          <a:bodyPr/>
          <a:lstStyle>
            <a:lvl1pPr>
              <a:defRPr/>
            </a:lvl1pPr>
          </a:lstStyle>
          <a:p>
            <a:pPr>
              <a:defRPr/>
            </a:pPr>
            <a:endParaRPr lang="en-US"/>
          </a:p>
        </p:txBody>
      </p:sp>
      <p:sp>
        <p:nvSpPr>
          <p:cNvPr id="3" name="Rectangle 155"/>
          <p:cNvSpPr>
            <a:spLocks noGrp="1" noChangeArrowheads="1"/>
          </p:cNvSpPr>
          <p:nvPr>
            <p:ph type="ftr" sz="quarter" idx="11"/>
          </p:nvPr>
        </p:nvSpPr>
        <p:spPr>
          <a:ln/>
        </p:spPr>
        <p:txBody>
          <a:bodyPr/>
          <a:lstStyle>
            <a:lvl1pPr>
              <a:defRPr/>
            </a:lvl1pPr>
          </a:lstStyle>
          <a:p>
            <a:pPr>
              <a:defRPr/>
            </a:pPr>
            <a:endParaRPr lang="en-US"/>
          </a:p>
        </p:txBody>
      </p:sp>
      <p:sp>
        <p:nvSpPr>
          <p:cNvPr id="4" name="Rectangle 156"/>
          <p:cNvSpPr>
            <a:spLocks noGrp="1" noChangeArrowheads="1"/>
          </p:cNvSpPr>
          <p:nvPr>
            <p:ph type="sldNum" sz="quarter" idx="12"/>
          </p:nvPr>
        </p:nvSpPr>
        <p:spPr>
          <a:ln/>
        </p:spPr>
        <p:txBody>
          <a:bodyPr/>
          <a:lstStyle>
            <a:lvl1pPr>
              <a:defRPr/>
            </a:lvl1pPr>
          </a:lstStyle>
          <a:p>
            <a:fld id="{F2C98648-79EB-7749-BE37-44F5A6E11B35}" type="slidenum">
              <a:rPr lang="en-US"/>
              <a:pPr/>
              <a:t>‹#›</a:t>
            </a:fld>
            <a:endParaRPr lang="en-US"/>
          </a:p>
        </p:txBody>
      </p:sp>
    </p:spTree>
    <p:extLst>
      <p:ext uri="{BB962C8B-B14F-4D97-AF65-F5344CB8AC3E}">
        <p14:creationId xmlns:p14="http://schemas.microsoft.com/office/powerpoint/2010/main" val="1118172588"/>
      </p:ext>
    </p:extLst>
  </p:cSld>
  <p:clrMapOvr>
    <a:masterClrMapping/>
  </p:clrMapOvr>
  <p:transition xmlns:p14="http://schemas.microsoft.com/office/powerpoint/2010/mai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endParaRPr lang="en-US"/>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p>
        </p:txBody>
      </p:sp>
      <p:sp>
        <p:nvSpPr>
          <p:cNvPr id="7" name="Rectangle 156"/>
          <p:cNvSpPr>
            <a:spLocks noGrp="1" noChangeArrowheads="1"/>
          </p:cNvSpPr>
          <p:nvPr>
            <p:ph type="sldNum" sz="quarter" idx="12"/>
          </p:nvPr>
        </p:nvSpPr>
        <p:spPr>
          <a:ln/>
        </p:spPr>
        <p:txBody>
          <a:bodyPr/>
          <a:lstStyle>
            <a:lvl1pPr>
              <a:defRPr/>
            </a:lvl1pPr>
          </a:lstStyle>
          <a:p>
            <a:fld id="{8CBDD7D0-62E7-1E4F-AB7A-CF0C75FED880}" type="slidenum">
              <a:rPr lang="en-US"/>
              <a:pPr/>
              <a:t>‹#›</a:t>
            </a:fld>
            <a:endParaRPr lang="en-US"/>
          </a:p>
        </p:txBody>
      </p:sp>
    </p:spTree>
    <p:extLst>
      <p:ext uri="{BB962C8B-B14F-4D97-AF65-F5344CB8AC3E}">
        <p14:creationId xmlns:p14="http://schemas.microsoft.com/office/powerpoint/2010/main" val="1948580691"/>
      </p:ext>
    </p:extLst>
  </p:cSld>
  <p:clrMapOvr>
    <a:masterClrMapping/>
  </p:clrMapOvr>
  <p:transition xmlns:p14="http://schemas.microsoft.com/office/powerpoint/2010/mai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endParaRPr lang="en-US"/>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p>
        </p:txBody>
      </p:sp>
      <p:sp>
        <p:nvSpPr>
          <p:cNvPr id="7" name="Rectangle 156"/>
          <p:cNvSpPr>
            <a:spLocks noGrp="1" noChangeArrowheads="1"/>
          </p:cNvSpPr>
          <p:nvPr>
            <p:ph type="sldNum" sz="quarter" idx="12"/>
          </p:nvPr>
        </p:nvSpPr>
        <p:spPr>
          <a:ln/>
        </p:spPr>
        <p:txBody>
          <a:bodyPr/>
          <a:lstStyle>
            <a:lvl1pPr>
              <a:defRPr/>
            </a:lvl1pPr>
          </a:lstStyle>
          <a:p>
            <a:fld id="{3DDEED65-5CC4-754C-B55D-227A34A22A4A}" type="slidenum">
              <a:rPr lang="en-US"/>
              <a:pPr/>
              <a:t>‹#›</a:t>
            </a:fld>
            <a:endParaRPr lang="en-US"/>
          </a:p>
        </p:txBody>
      </p:sp>
    </p:spTree>
    <p:extLst>
      <p:ext uri="{BB962C8B-B14F-4D97-AF65-F5344CB8AC3E}">
        <p14:creationId xmlns:p14="http://schemas.microsoft.com/office/powerpoint/2010/main" val="1070146627"/>
      </p:ext>
    </p:extLst>
  </p:cSld>
  <p:clrMapOvr>
    <a:masterClrMapping/>
  </p:clrMapOvr>
  <p:transition xmlns:p14="http://schemas.microsoft.com/office/powerpoint/2010/main" advClick="0"/>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422400"/>
            <a:ext cx="9147175" cy="5435600"/>
            <a:chOff x="0" y="896"/>
            <a:chExt cx="5762" cy="3424"/>
          </a:xfrm>
        </p:grpSpPr>
        <p:grpSp>
          <p:nvGrpSpPr>
            <p:cNvPr id="1032" name="Group 3"/>
            <p:cNvGrpSpPr>
              <a:grpSpLocks/>
            </p:cNvGrpSpPr>
            <p:nvPr userDrawn="1"/>
          </p:nvGrpSpPr>
          <p:grpSpPr bwMode="auto">
            <a:xfrm>
              <a:off x="20" y="896"/>
              <a:ext cx="5742" cy="3424"/>
              <a:chOff x="20" y="896"/>
              <a:chExt cx="5742" cy="3424"/>
            </a:xfrm>
          </p:grpSpPr>
          <p:sp>
            <p:nvSpPr>
              <p:cNvPr id="7172" name="Freeform 4"/>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7173" name="Freeform 5"/>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7174" name="Freeform 6"/>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7175" name="Freeform 7"/>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7176" name="Freeform 8"/>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7177" name="Freeform 9"/>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7178" name="Freeform 10"/>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7179" name="Freeform 11"/>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7180" name="Freeform 12"/>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7181" name="Freeform 13"/>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7182" name="Freeform 14"/>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7183" name="Freeform 15"/>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7184" name="Freeform 16"/>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grpSp>
        <p:grpSp>
          <p:nvGrpSpPr>
            <p:cNvPr id="1033" name="Group 17"/>
            <p:cNvGrpSpPr>
              <a:grpSpLocks/>
            </p:cNvGrpSpPr>
            <p:nvPr userDrawn="1"/>
          </p:nvGrpSpPr>
          <p:grpSpPr bwMode="auto">
            <a:xfrm>
              <a:off x="0" y="2291"/>
              <a:ext cx="1385" cy="1702"/>
              <a:chOff x="0" y="2291"/>
              <a:chExt cx="1385" cy="1702"/>
            </a:xfrm>
          </p:grpSpPr>
          <p:sp>
            <p:nvSpPr>
              <p:cNvPr id="7186" name="Rectangle 18"/>
              <p:cNvSpPr>
                <a:spLocks noChangeArrowheads="1"/>
              </p:cNvSpPr>
              <p:nvPr userDrawn="1"/>
            </p:nvSpPr>
            <p:spPr bwMode="ltGray">
              <a:xfrm rot="6798887">
                <a:off x="63" y="3882"/>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187" name="Rectangle 19"/>
              <p:cNvSpPr>
                <a:spLocks noChangeArrowheads="1"/>
              </p:cNvSpPr>
              <p:nvPr userDrawn="1"/>
            </p:nvSpPr>
            <p:spPr bwMode="ltGray">
              <a:xfrm rot="6798887">
                <a:off x="33" y="3880"/>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188" name="Rectangle 20"/>
              <p:cNvSpPr>
                <a:spLocks noChangeArrowheads="1"/>
              </p:cNvSpPr>
              <p:nvPr userDrawn="1"/>
            </p:nvSpPr>
            <p:spPr bwMode="ltGray">
              <a:xfrm rot="6798887">
                <a:off x="7" y="3874"/>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189" name="Rectangle 21"/>
              <p:cNvSpPr>
                <a:spLocks noChangeArrowheads="1"/>
              </p:cNvSpPr>
              <p:nvPr userDrawn="1"/>
            </p:nvSpPr>
            <p:spPr bwMode="ltGray">
              <a:xfrm rot="5999912">
                <a:off x="209" y="3884"/>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190" name="Rectangle 22"/>
              <p:cNvSpPr>
                <a:spLocks noChangeArrowheads="1"/>
              </p:cNvSpPr>
              <p:nvPr userDrawn="1"/>
            </p:nvSpPr>
            <p:spPr bwMode="ltGray">
              <a:xfrm rot="5999912">
                <a:off x="183" y="3888"/>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191" name="Rectangle 23"/>
              <p:cNvSpPr>
                <a:spLocks noChangeArrowheads="1"/>
              </p:cNvSpPr>
              <p:nvPr userDrawn="1"/>
            </p:nvSpPr>
            <p:spPr bwMode="ltGray">
              <a:xfrm rot="6250138">
                <a:off x="153" y="3888"/>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192" name="Rectangle 24"/>
              <p:cNvSpPr>
                <a:spLocks noChangeArrowheads="1"/>
              </p:cNvSpPr>
              <p:nvPr userDrawn="1"/>
            </p:nvSpPr>
            <p:spPr bwMode="ltGray">
              <a:xfrm rot="6238076">
                <a:off x="123" y="3886"/>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193" name="Rectangle 25"/>
              <p:cNvSpPr>
                <a:spLocks noChangeArrowheads="1"/>
              </p:cNvSpPr>
              <p:nvPr userDrawn="1"/>
            </p:nvSpPr>
            <p:spPr bwMode="ltGray">
              <a:xfrm rot="5380717">
                <a:off x="363" y="3868"/>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194" name="Rectangle 26"/>
              <p:cNvSpPr>
                <a:spLocks noChangeArrowheads="1"/>
              </p:cNvSpPr>
              <p:nvPr userDrawn="1"/>
            </p:nvSpPr>
            <p:spPr bwMode="ltGray">
              <a:xfrm rot="5380717">
                <a:off x="333" y="3872"/>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195" name="Rectangle 27"/>
              <p:cNvSpPr>
                <a:spLocks noChangeArrowheads="1"/>
              </p:cNvSpPr>
              <p:nvPr userDrawn="1"/>
            </p:nvSpPr>
            <p:spPr bwMode="ltGray">
              <a:xfrm rot="5583200">
                <a:off x="303" y="3876"/>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196" name="Rectangle 28"/>
              <p:cNvSpPr>
                <a:spLocks noChangeArrowheads="1"/>
              </p:cNvSpPr>
              <p:nvPr userDrawn="1"/>
            </p:nvSpPr>
            <p:spPr bwMode="ltGray">
              <a:xfrm rot="5737625">
                <a:off x="271" y="3882"/>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197" name="Rectangle 29"/>
              <p:cNvSpPr>
                <a:spLocks noChangeArrowheads="1"/>
              </p:cNvSpPr>
              <p:nvPr userDrawn="1"/>
            </p:nvSpPr>
            <p:spPr bwMode="ltGray">
              <a:xfrm rot="4715477">
                <a:off x="517" y="3828"/>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198" name="Rectangle 30"/>
              <p:cNvSpPr>
                <a:spLocks noChangeArrowheads="1"/>
              </p:cNvSpPr>
              <p:nvPr userDrawn="1"/>
            </p:nvSpPr>
            <p:spPr bwMode="ltGray">
              <a:xfrm rot="4924949">
                <a:off x="486" y="3834"/>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199" name="Rectangle 31"/>
              <p:cNvSpPr>
                <a:spLocks noChangeArrowheads="1"/>
              </p:cNvSpPr>
              <p:nvPr userDrawn="1"/>
            </p:nvSpPr>
            <p:spPr bwMode="ltGray">
              <a:xfrm rot="4924949">
                <a:off x="456" y="3848"/>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00" name="Rectangle 32"/>
              <p:cNvSpPr>
                <a:spLocks noChangeArrowheads="1"/>
              </p:cNvSpPr>
              <p:nvPr userDrawn="1"/>
            </p:nvSpPr>
            <p:spPr bwMode="ltGray">
              <a:xfrm rot="5041352">
                <a:off x="427" y="3850"/>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01" name="Rectangle 33"/>
              <p:cNvSpPr>
                <a:spLocks noChangeArrowheads="1"/>
              </p:cNvSpPr>
              <p:nvPr userDrawn="1"/>
            </p:nvSpPr>
            <p:spPr bwMode="ltGray">
              <a:xfrm rot="3816889">
                <a:off x="664" y="3762"/>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02" name="Rectangle 34"/>
              <p:cNvSpPr>
                <a:spLocks noChangeArrowheads="1"/>
              </p:cNvSpPr>
              <p:nvPr userDrawn="1"/>
            </p:nvSpPr>
            <p:spPr bwMode="ltGray">
              <a:xfrm rot="3816889">
                <a:off x="634" y="3780"/>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03" name="Rectangle 35"/>
              <p:cNvSpPr>
                <a:spLocks noChangeArrowheads="1"/>
              </p:cNvSpPr>
              <p:nvPr userDrawn="1"/>
            </p:nvSpPr>
            <p:spPr bwMode="ltGray">
              <a:xfrm rot="4104184">
                <a:off x="606" y="3790"/>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04" name="Rectangle 36"/>
              <p:cNvSpPr>
                <a:spLocks noChangeArrowheads="1"/>
              </p:cNvSpPr>
              <p:nvPr userDrawn="1"/>
            </p:nvSpPr>
            <p:spPr bwMode="ltGray">
              <a:xfrm rot="4325343">
                <a:off x="575" y="3804"/>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05" name="Rectangle 37"/>
              <p:cNvSpPr>
                <a:spLocks noChangeArrowheads="1"/>
              </p:cNvSpPr>
              <p:nvPr userDrawn="1"/>
            </p:nvSpPr>
            <p:spPr bwMode="ltGray">
              <a:xfrm rot="3368036">
                <a:off x="800" y="3682"/>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06" name="Rectangle 38"/>
              <p:cNvSpPr>
                <a:spLocks noChangeArrowheads="1"/>
              </p:cNvSpPr>
              <p:nvPr userDrawn="1"/>
            </p:nvSpPr>
            <p:spPr bwMode="ltGray">
              <a:xfrm rot="3368036">
                <a:off x="772" y="3698"/>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07" name="Rectangle 39"/>
              <p:cNvSpPr>
                <a:spLocks noChangeArrowheads="1"/>
              </p:cNvSpPr>
              <p:nvPr userDrawn="1"/>
            </p:nvSpPr>
            <p:spPr bwMode="ltGray">
              <a:xfrm rot="3368036">
                <a:off x="746" y="3716"/>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08" name="Rectangle 40"/>
              <p:cNvSpPr>
                <a:spLocks noChangeArrowheads="1"/>
              </p:cNvSpPr>
              <p:nvPr userDrawn="1"/>
            </p:nvSpPr>
            <p:spPr bwMode="ltGray">
              <a:xfrm rot="3816889">
                <a:off x="717" y="3734"/>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09" name="Rectangle 41"/>
              <p:cNvSpPr>
                <a:spLocks noChangeArrowheads="1"/>
              </p:cNvSpPr>
              <p:nvPr userDrawn="1"/>
            </p:nvSpPr>
            <p:spPr bwMode="ltGray">
              <a:xfrm rot="2302266">
                <a:off x="923" y="3587"/>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10" name="Rectangle 42"/>
              <p:cNvSpPr>
                <a:spLocks noChangeArrowheads="1"/>
              </p:cNvSpPr>
              <p:nvPr userDrawn="1"/>
            </p:nvSpPr>
            <p:spPr bwMode="ltGray">
              <a:xfrm rot="2302266">
                <a:off x="899" y="3606"/>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11" name="Rectangle 43"/>
              <p:cNvSpPr>
                <a:spLocks noChangeArrowheads="1"/>
              </p:cNvSpPr>
              <p:nvPr userDrawn="1"/>
            </p:nvSpPr>
            <p:spPr bwMode="ltGray">
              <a:xfrm rot="2707562">
                <a:off x="876" y="3626"/>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12" name="Rectangle 44"/>
              <p:cNvSpPr>
                <a:spLocks noChangeArrowheads="1"/>
              </p:cNvSpPr>
              <p:nvPr userDrawn="1"/>
            </p:nvSpPr>
            <p:spPr bwMode="ltGray">
              <a:xfrm rot="2707562">
                <a:off x="850" y="3644"/>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13" name="Rectangle 45"/>
              <p:cNvSpPr>
                <a:spLocks noChangeArrowheads="1"/>
              </p:cNvSpPr>
              <p:nvPr userDrawn="1"/>
            </p:nvSpPr>
            <p:spPr bwMode="ltGray">
              <a:xfrm rot="1525830">
                <a:off x="1027" y="3473"/>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14" name="Rectangle 46"/>
              <p:cNvSpPr>
                <a:spLocks noChangeArrowheads="1"/>
              </p:cNvSpPr>
              <p:nvPr userDrawn="1"/>
            </p:nvSpPr>
            <p:spPr bwMode="ltGray">
              <a:xfrm rot="1525830">
                <a:off x="1009" y="3497"/>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15" name="Rectangle 47"/>
              <p:cNvSpPr>
                <a:spLocks noChangeArrowheads="1"/>
              </p:cNvSpPr>
              <p:nvPr userDrawn="1"/>
            </p:nvSpPr>
            <p:spPr bwMode="ltGray">
              <a:xfrm rot="1788117">
                <a:off x="990" y="3519"/>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16" name="Rectangle 48"/>
              <p:cNvSpPr>
                <a:spLocks noChangeArrowheads="1"/>
              </p:cNvSpPr>
              <p:nvPr userDrawn="1"/>
            </p:nvSpPr>
            <p:spPr bwMode="ltGray">
              <a:xfrm rot="1788117">
                <a:off x="969" y="3544"/>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17" name="Rectangle 49"/>
              <p:cNvSpPr>
                <a:spLocks noChangeArrowheads="1"/>
              </p:cNvSpPr>
              <p:nvPr userDrawn="1"/>
            </p:nvSpPr>
            <p:spPr bwMode="ltGray">
              <a:xfrm rot="841630">
                <a:off x="1113" y="3355"/>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18" name="Rectangle 50"/>
              <p:cNvSpPr>
                <a:spLocks noChangeArrowheads="1"/>
              </p:cNvSpPr>
              <p:nvPr userDrawn="1"/>
            </p:nvSpPr>
            <p:spPr bwMode="ltGray">
              <a:xfrm rot="841630">
                <a:off x="1100" y="3378"/>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19" name="Rectangle 51"/>
              <p:cNvSpPr>
                <a:spLocks noChangeArrowheads="1"/>
              </p:cNvSpPr>
              <p:nvPr userDrawn="1"/>
            </p:nvSpPr>
            <p:spPr bwMode="ltGray">
              <a:xfrm rot="1308689">
                <a:off x="1086" y="3404"/>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20" name="Rectangle 52"/>
              <p:cNvSpPr>
                <a:spLocks noChangeArrowheads="1"/>
              </p:cNvSpPr>
              <p:nvPr userDrawn="1"/>
            </p:nvSpPr>
            <p:spPr bwMode="ltGray">
              <a:xfrm rot="1308689">
                <a:off x="1064" y="3425"/>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21" name="Rectangle 53"/>
              <p:cNvSpPr>
                <a:spLocks noChangeArrowheads="1"/>
              </p:cNvSpPr>
              <p:nvPr userDrawn="1"/>
            </p:nvSpPr>
            <p:spPr bwMode="ltGray">
              <a:xfrm rot="469913">
                <a:off x="1172" y="3225"/>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22" name="Rectangle 54"/>
              <p:cNvSpPr>
                <a:spLocks noChangeArrowheads="1"/>
              </p:cNvSpPr>
              <p:nvPr userDrawn="1"/>
            </p:nvSpPr>
            <p:spPr bwMode="ltGray">
              <a:xfrm rot="559869">
                <a:off x="1162" y="3250"/>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23" name="Rectangle 55"/>
              <p:cNvSpPr>
                <a:spLocks noChangeArrowheads="1"/>
              </p:cNvSpPr>
              <p:nvPr userDrawn="1"/>
            </p:nvSpPr>
            <p:spPr bwMode="ltGray">
              <a:xfrm rot="734079">
                <a:off x="1154" y="3276"/>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24" name="Rectangle 56"/>
              <p:cNvSpPr>
                <a:spLocks noChangeArrowheads="1"/>
              </p:cNvSpPr>
              <p:nvPr userDrawn="1"/>
            </p:nvSpPr>
            <p:spPr bwMode="ltGray">
              <a:xfrm rot="734079">
                <a:off x="1141" y="3304"/>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25" name="Rectangle 57"/>
              <p:cNvSpPr>
                <a:spLocks noChangeArrowheads="1"/>
              </p:cNvSpPr>
              <p:nvPr userDrawn="1"/>
            </p:nvSpPr>
            <p:spPr bwMode="ltGray">
              <a:xfrm rot="-293905">
                <a:off x="1211" y="3096"/>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26" name="Rectangle 58"/>
              <p:cNvSpPr>
                <a:spLocks noChangeArrowheads="1"/>
              </p:cNvSpPr>
              <p:nvPr userDrawn="1"/>
            </p:nvSpPr>
            <p:spPr bwMode="ltGray">
              <a:xfrm rot="-8">
                <a:off x="1201" y="3122"/>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27" name="Rectangle 59"/>
              <p:cNvSpPr>
                <a:spLocks noChangeArrowheads="1"/>
              </p:cNvSpPr>
              <p:nvPr userDrawn="1"/>
            </p:nvSpPr>
            <p:spPr bwMode="ltGray">
              <a:xfrm rot="-8">
                <a:off x="1200" y="3147"/>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28" name="Rectangle 60"/>
              <p:cNvSpPr>
                <a:spLocks noChangeArrowheads="1"/>
              </p:cNvSpPr>
              <p:nvPr userDrawn="1"/>
            </p:nvSpPr>
            <p:spPr bwMode="ltGray">
              <a:xfrm rot="214188">
                <a:off x="1189" y="3173"/>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29" name="Rectangle 61"/>
              <p:cNvSpPr>
                <a:spLocks noChangeArrowheads="1"/>
              </p:cNvSpPr>
              <p:nvPr userDrawn="1"/>
            </p:nvSpPr>
            <p:spPr bwMode="ltGray">
              <a:xfrm rot="-682388">
                <a:off x="1219" y="2965"/>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30" name="Rectangle 62"/>
              <p:cNvSpPr>
                <a:spLocks noChangeArrowheads="1"/>
              </p:cNvSpPr>
              <p:nvPr userDrawn="1"/>
            </p:nvSpPr>
            <p:spPr bwMode="ltGray">
              <a:xfrm rot="-480400">
                <a:off x="1220" y="2991"/>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31" name="Rectangle 63"/>
              <p:cNvSpPr>
                <a:spLocks noChangeArrowheads="1"/>
              </p:cNvSpPr>
              <p:nvPr userDrawn="1"/>
            </p:nvSpPr>
            <p:spPr bwMode="ltGray">
              <a:xfrm rot="-480400">
                <a:off x="1220" y="3015"/>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32" name="Rectangle 64"/>
              <p:cNvSpPr>
                <a:spLocks noChangeArrowheads="1"/>
              </p:cNvSpPr>
              <p:nvPr userDrawn="1"/>
            </p:nvSpPr>
            <p:spPr bwMode="ltGray">
              <a:xfrm rot="-270546">
                <a:off x="1219" y="3041"/>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33" name="Rectangle 65"/>
              <p:cNvSpPr>
                <a:spLocks noChangeArrowheads="1"/>
              </p:cNvSpPr>
              <p:nvPr userDrawn="1"/>
            </p:nvSpPr>
            <p:spPr bwMode="ltGray">
              <a:xfrm rot="-1132286">
                <a:off x="1207" y="2843"/>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34" name="Rectangle 66"/>
              <p:cNvSpPr>
                <a:spLocks noChangeArrowheads="1"/>
              </p:cNvSpPr>
              <p:nvPr userDrawn="1"/>
            </p:nvSpPr>
            <p:spPr bwMode="ltGray">
              <a:xfrm rot="-969272">
                <a:off x="1213" y="2864"/>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35" name="Rectangle 67"/>
              <p:cNvSpPr>
                <a:spLocks noChangeArrowheads="1"/>
              </p:cNvSpPr>
              <p:nvPr userDrawn="1"/>
            </p:nvSpPr>
            <p:spPr bwMode="ltGray">
              <a:xfrm rot="-969272">
                <a:off x="1216" y="2888"/>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36" name="Rectangle 68"/>
              <p:cNvSpPr>
                <a:spLocks noChangeArrowheads="1"/>
              </p:cNvSpPr>
              <p:nvPr userDrawn="1"/>
            </p:nvSpPr>
            <p:spPr bwMode="ltGray">
              <a:xfrm rot="-806259">
                <a:off x="1219" y="2915"/>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37" name="Rectangle 69"/>
              <p:cNvSpPr>
                <a:spLocks noChangeArrowheads="1"/>
              </p:cNvSpPr>
              <p:nvPr userDrawn="1"/>
            </p:nvSpPr>
            <p:spPr bwMode="ltGray">
              <a:xfrm rot="-1543941">
                <a:off x="1165" y="2727"/>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38" name="Rectangle 70"/>
              <p:cNvSpPr>
                <a:spLocks noChangeArrowheads="1"/>
              </p:cNvSpPr>
              <p:nvPr userDrawn="1"/>
            </p:nvSpPr>
            <p:spPr bwMode="ltGray">
              <a:xfrm rot="-1341953">
                <a:off x="1176" y="2752"/>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39" name="Rectangle 71"/>
              <p:cNvSpPr>
                <a:spLocks noChangeArrowheads="1"/>
              </p:cNvSpPr>
              <p:nvPr userDrawn="1"/>
            </p:nvSpPr>
            <p:spPr bwMode="ltGray">
              <a:xfrm rot="-1341953">
                <a:off x="1184" y="2775"/>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40" name="Rectangle 72"/>
              <p:cNvSpPr>
                <a:spLocks noChangeArrowheads="1"/>
              </p:cNvSpPr>
              <p:nvPr userDrawn="1"/>
            </p:nvSpPr>
            <p:spPr bwMode="ltGray">
              <a:xfrm rot="-1341953">
                <a:off x="1194" y="2795"/>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41" name="Rectangle 73"/>
              <p:cNvSpPr>
                <a:spLocks noChangeArrowheads="1"/>
              </p:cNvSpPr>
              <p:nvPr userDrawn="1"/>
            </p:nvSpPr>
            <p:spPr bwMode="ltGray">
              <a:xfrm rot="-1928746">
                <a:off x="1101" y="2628"/>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42" name="Rectangle 74"/>
              <p:cNvSpPr>
                <a:spLocks noChangeArrowheads="1"/>
              </p:cNvSpPr>
              <p:nvPr userDrawn="1"/>
            </p:nvSpPr>
            <p:spPr bwMode="ltGray">
              <a:xfrm rot="-1844175">
                <a:off x="1114" y="2645"/>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43" name="Rectangle 75"/>
              <p:cNvSpPr>
                <a:spLocks noChangeArrowheads="1"/>
              </p:cNvSpPr>
              <p:nvPr userDrawn="1"/>
            </p:nvSpPr>
            <p:spPr bwMode="ltGray">
              <a:xfrm rot="-1752383">
                <a:off x="1129" y="2667"/>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44" name="Rectangle 76"/>
              <p:cNvSpPr>
                <a:spLocks noChangeArrowheads="1"/>
              </p:cNvSpPr>
              <p:nvPr userDrawn="1"/>
            </p:nvSpPr>
            <p:spPr bwMode="ltGray">
              <a:xfrm rot="-1752383">
                <a:off x="1142" y="2684"/>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45" name="Rectangle 77"/>
              <p:cNvSpPr>
                <a:spLocks noChangeArrowheads="1"/>
              </p:cNvSpPr>
              <p:nvPr userDrawn="1"/>
            </p:nvSpPr>
            <p:spPr bwMode="ltGray">
              <a:xfrm rot="-2466736">
                <a:off x="1014" y="2538"/>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46" name="Rectangle 78"/>
              <p:cNvSpPr>
                <a:spLocks noChangeArrowheads="1"/>
              </p:cNvSpPr>
              <p:nvPr userDrawn="1"/>
            </p:nvSpPr>
            <p:spPr bwMode="ltGray">
              <a:xfrm rot="-2466736">
                <a:off x="1035" y="2557"/>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47" name="Rectangle 79"/>
              <p:cNvSpPr>
                <a:spLocks noChangeArrowheads="1"/>
              </p:cNvSpPr>
              <p:nvPr userDrawn="1"/>
            </p:nvSpPr>
            <p:spPr bwMode="ltGray">
              <a:xfrm rot="-2466736">
                <a:off x="1050" y="2574"/>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48" name="Rectangle 80"/>
              <p:cNvSpPr>
                <a:spLocks noChangeArrowheads="1"/>
              </p:cNvSpPr>
              <p:nvPr userDrawn="1"/>
            </p:nvSpPr>
            <p:spPr bwMode="ltGray">
              <a:xfrm rot="-2342866">
                <a:off x="1068" y="2590"/>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49" name="Freeform 81"/>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pPr>
                  <a:defRPr/>
                </a:pPr>
                <a:endParaRPr lang="en-US">
                  <a:latin typeface="Tahoma" pitchFamily="34" charset="0"/>
                  <a:ea typeface="MS PGothic" pitchFamily="34" charset="-128"/>
                  <a:cs typeface="+mn-cs"/>
                </a:endParaRPr>
              </a:p>
            </p:txBody>
          </p:sp>
          <p:sp>
            <p:nvSpPr>
              <p:cNvPr id="7250" name="Rectangle 82"/>
              <p:cNvSpPr>
                <a:spLocks noChangeArrowheads="1"/>
              </p:cNvSpPr>
              <p:nvPr userDrawn="1"/>
            </p:nvSpPr>
            <p:spPr bwMode="ltGray">
              <a:xfrm rot="6575641">
                <a:off x="-217" y="3138"/>
                <a:ext cx="122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51" name="Rectangle 83"/>
              <p:cNvSpPr>
                <a:spLocks noChangeArrowheads="1"/>
              </p:cNvSpPr>
              <p:nvPr userDrawn="1"/>
            </p:nvSpPr>
            <p:spPr bwMode="ltGray">
              <a:xfrm rot="238799">
                <a:off x="4" y="3146"/>
                <a:ext cx="103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52" name="Rectangle 84"/>
              <p:cNvSpPr>
                <a:spLocks noChangeArrowheads="1"/>
              </p:cNvSpPr>
              <p:nvPr userDrawn="1"/>
            </p:nvSpPr>
            <p:spPr bwMode="ltGray">
              <a:xfrm rot="-2957028">
                <a:off x="907" y="2472"/>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53" name="Rectangle 85"/>
              <p:cNvSpPr>
                <a:spLocks noChangeArrowheads="1"/>
              </p:cNvSpPr>
              <p:nvPr userDrawn="1"/>
            </p:nvSpPr>
            <p:spPr bwMode="ltGray">
              <a:xfrm rot="-2957028">
                <a:off x="930" y="2486"/>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54" name="Rectangle 86"/>
              <p:cNvSpPr>
                <a:spLocks noChangeArrowheads="1"/>
              </p:cNvSpPr>
              <p:nvPr userDrawn="1"/>
            </p:nvSpPr>
            <p:spPr bwMode="ltGray">
              <a:xfrm rot="-2957028">
                <a:off x="954" y="2497"/>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55" name="Rectangle 87"/>
              <p:cNvSpPr>
                <a:spLocks noChangeArrowheads="1"/>
              </p:cNvSpPr>
              <p:nvPr userDrawn="1"/>
            </p:nvSpPr>
            <p:spPr bwMode="ltGray">
              <a:xfrm rot="-2661033">
                <a:off x="974" y="2509"/>
                <a:ext cx="86"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56" name="Rectangle 88"/>
              <p:cNvSpPr>
                <a:spLocks noChangeArrowheads="1"/>
              </p:cNvSpPr>
              <p:nvPr userDrawn="1"/>
            </p:nvSpPr>
            <p:spPr bwMode="ltGray">
              <a:xfrm rot="-3638503">
                <a:off x="788" y="2426"/>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57" name="Rectangle 89"/>
              <p:cNvSpPr>
                <a:spLocks noChangeArrowheads="1"/>
              </p:cNvSpPr>
              <p:nvPr userDrawn="1"/>
            </p:nvSpPr>
            <p:spPr bwMode="ltGray">
              <a:xfrm rot="-3638503">
                <a:off x="815" y="2434"/>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58" name="Rectangle 90"/>
              <p:cNvSpPr>
                <a:spLocks noChangeArrowheads="1"/>
              </p:cNvSpPr>
              <p:nvPr userDrawn="1"/>
            </p:nvSpPr>
            <p:spPr bwMode="ltGray">
              <a:xfrm rot="-3514633">
                <a:off x="837" y="2440"/>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59" name="Rectangle 91"/>
              <p:cNvSpPr>
                <a:spLocks noChangeArrowheads="1"/>
              </p:cNvSpPr>
              <p:nvPr userDrawn="1"/>
            </p:nvSpPr>
            <p:spPr bwMode="ltGray">
              <a:xfrm rot="-3220799">
                <a:off x="862" y="2452"/>
                <a:ext cx="8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60" name="Rectangle 92"/>
              <p:cNvSpPr>
                <a:spLocks noChangeArrowheads="1"/>
              </p:cNvSpPr>
              <p:nvPr userDrawn="1"/>
            </p:nvSpPr>
            <p:spPr bwMode="ltGray">
              <a:xfrm rot="-4338250">
                <a:off x="649" y="2396"/>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61" name="Rectangle 93"/>
              <p:cNvSpPr>
                <a:spLocks noChangeArrowheads="1"/>
              </p:cNvSpPr>
              <p:nvPr userDrawn="1"/>
            </p:nvSpPr>
            <p:spPr bwMode="ltGray">
              <a:xfrm rot="-4250359">
                <a:off x="677" y="2402"/>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62" name="Rectangle 94"/>
              <p:cNvSpPr>
                <a:spLocks noChangeArrowheads="1"/>
              </p:cNvSpPr>
              <p:nvPr userDrawn="1"/>
            </p:nvSpPr>
            <p:spPr bwMode="ltGray">
              <a:xfrm rot="-4250359">
                <a:off x="708" y="2406"/>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63" name="Rectangle 95"/>
              <p:cNvSpPr>
                <a:spLocks noChangeArrowheads="1"/>
              </p:cNvSpPr>
              <p:nvPr userDrawn="1"/>
            </p:nvSpPr>
            <p:spPr bwMode="ltGray">
              <a:xfrm rot="-3989246">
                <a:off x="738" y="2410"/>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64" name="Rectangle 96"/>
              <p:cNvSpPr>
                <a:spLocks noChangeArrowheads="1"/>
              </p:cNvSpPr>
              <p:nvPr userDrawn="1"/>
            </p:nvSpPr>
            <p:spPr bwMode="ltGray">
              <a:xfrm rot="-4862215">
                <a:off x="503" y="2394"/>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65" name="Rectangle 97"/>
              <p:cNvSpPr>
                <a:spLocks noChangeArrowheads="1"/>
              </p:cNvSpPr>
              <p:nvPr userDrawn="1"/>
            </p:nvSpPr>
            <p:spPr bwMode="ltGray">
              <a:xfrm rot="-4673370">
                <a:off x="534" y="2392"/>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66" name="Rectangle 98"/>
              <p:cNvSpPr>
                <a:spLocks noChangeArrowheads="1"/>
              </p:cNvSpPr>
              <p:nvPr userDrawn="1"/>
            </p:nvSpPr>
            <p:spPr bwMode="ltGray">
              <a:xfrm rot="-4646721">
                <a:off x="563" y="2390"/>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67" name="Rectangle 99"/>
              <p:cNvSpPr>
                <a:spLocks noChangeArrowheads="1"/>
              </p:cNvSpPr>
              <p:nvPr userDrawn="1"/>
            </p:nvSpPr>
            <p:spPr bwMode="ltGray">
              <a:xfrm rot="-4580623">
                <a:off x="595" y="2390"/>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68" name="Rectangle 100"/>
              <p:cNvSpPr>
                <a:spLocks noChangeArrowheads="1"/>
              </p:cNvSpPr>
              <p:nvPr userDrawn="1"/>
            </p:nvSpPr>
            <p:spPr bwMode="ltGray">
              <a:xfrm rot="-5195129">
                <a:off x="355" y="2414"/>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69" name="Rectangle 101"/>
              <p:cNvSpPr>
                <a:spLocks noChangeArrowheads="1"/>
              </p:cNvSpPr>
              <p:nvPr userDrawn="1"/>
            </p:nvSpPr>
            <p:spPr bwMode="ltGray">
              <a:xfrm rot="-5360484">
                <a:off x="385" y="2408"/>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70" name="Rectangle 102"/>
              <p:cNvSpPr>
                <a:spLocks noChangeArrowheads="1"/>
              </p:cNvSpPr>
              <p:nvPr userDrawn="1"/>
            </p:nvSpPr>
            <p:spPr bwMode="ltGray">
              <a:xfrm rot="-5288939">
                <a:off x="419" y="2404"/>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71" name="Rectangle 103"/>
              <p:cNvSpPr>
                <a:spLocks noChangeArrowheads="1"/>
              </p:cNvSpPr>
              <p:nvPr userDrawn="1"/>
            </p:nvSpPr>
            <p:spPr bwMode="ltGray">
              <a:xfrm rot="-5164854">
                <a:off x="449" y="2400"/>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72" name="Rectangle 104"/>
              <p:cNvSpPr>
                <a:spLocks noChangeArrowheads="1"/>
              </p:cNvSpPr>
              <p:nvPr userDrawn="1"/>
            </p:nvSpPr>
            <p:spPr bwMode="ltGray">
              <a:xfrm rot="-6132163">
                <a:off x="206" y="2458"/>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73" name="Rectangle 105"/>
              <p:cNvSpPr>
                <a:spLocks noChangeArrowheads="1"/>
              </p:cNvSpPr>
              <p:nvPr userDrawn="1"/>
            </p:nvSpPr>
            <p:spPr bwMode="ltGray">
              <a:xfrm rot="-6220433">
                <a:off x="237" y="2448"/>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74" name="Rectangle 106"/>
              <p:cNvSpPr>
                <a:spLocks noChangeArrowheads="1"/>
              </p:cNvSpPr>
              <p:nvPr userDrawn="1"/>
            </p:nvSpPr>
            <p:spPr bwMode="ltGray">
              <a:xfrm rot="-6110943">
                <a:off x="266" y="2438"/>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75" name="Rectangle 107"/>
              <p:cNvSpPr>
                <a:spLocks noChangeArrowheads="1"/>
              </p:cNvSpPr>
              <p:nvPr userDrawn="1"/>
            </p:nvSpPr>
            <p:spPr bwMode="ltGray">
              <a:xfrm rot="-5919570">
                <a:off x="293" y="2426"/>
                <a:ext cx="69"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76" name="Rectangle 108"/>
              <p:cNvSpPr>
                <a:spLocks noChangeArrowheads="1"/>
              </p:cNvSpPr>
              <p:nvPr userDrawn="1"/>
            </p:nvSpPr>
            <p:spPr bwMode="ltGray">
              <a:xfrm rot="-7376291">
                <a:off x="6" y="2548"/>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77" name="Rectangle 109"/>
              <p:cNvSpPr>
                <a:spLocks noChangeArrowheads="1"/>
              </p:cNvSpPr>
              <p:nvPr userDrawn="1"/>
            </p:nvSpPr>
            <p:spPr bwMode="ltGray">
              <a:xfrm rot="-7168347">
                <a:off x="65" y="2516"/>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78" name="Rectangle 110"/>
              <p:cNvSpPr>
                <a:spLocks noChangeArrowheads="1"/>
              </p:cNvSpPr>
              <p:nvPr userDrawn="1"/>
            </p:nvSpPr>
            <p:spPr bwMode="ltGray">
              <a:xfrm rot="-6802416">
                <a:off x="92" y="2502"/>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79" name="Rectangle 111"/>
              <p:cNvSpPr>
                <a:spLocks noChangeArrowheads="1"/>
              </p:cNvSpPr>
              <p:nvPr userDrawn="1"/>
            </p:nvSpPr>
            <p:spPr bwMode="ltGray">
              <a:xfrm rot="-6802416">
                <a:off x="119" y="2492"/>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80" name="Rectangle 112"/>
              <p:cNvSpPr>
                <a:spLocks noChangeArrowheads="1"/>
              </p:cNvSpPr>
              <p:nvPr userDrawn="1"/>
            </p:nvSpPr>
            <p:spPr bwMode="ltGray">
              <a:xfrm rot="-6457704">
                <a:off x="150" y="2478"/>
                <a:ext cx="6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81" name="Rectangle 113"/>
              <p:cNvSpPr>
                <a:spLocks noChangeArrowheads="1"/>
              </p:cNvSpPr>
              <p:nvPr userDrawn="1"/>
            </p:nvSpPr>
            <p:spPr bwMode="ltGray">
              <a:xfrm rot="-1876771">
                <a:off x="0" y="3363"/>
                <a:ext cx="7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82" name="Rectangle 114"/>
              <p:cNvSpPr>
                <a:spLocks noChangeArrowheads="1"/>
              </p:cNvSpPr>
              <p:nvPr userDrawn="1"/>
            </p:nvSpPr>
            <p:spPr bwMode="ltGray">
              <a:xfrm rot="3283992">
                <a:off x="511" y="3478"/>
                <a:ext cx="242"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83" name="Rectangle 115"/>
              <p:cNvSpPr>
                <a:spLocks noChangeArrowheads="1"/>
              </p:cNvSpPr>
              <p:nvPr userDrawn="1"/>
            </p:nvSpPr>
            <p:spPr bwMode="ltGray">
              <a:xfrm rot="3283992">
                <a:off x="35" y="2798"/>
                <a:ext cx="242"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84" name="Rectangle 116"/>
              <p:cNvSpPr>
                <a:spLocks noChangeArrowheads="1"/>
              </p:cNvSpPr>
              <p:nvPr userDrawn="1"/>
            </p:nvSpPr>
            <p:spPr bwMode="ltGray">
              <a:xfrm rot="-1876771">
                <a:off x="700" y="2851"/>
                <a:ext cx="317"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85" name="Rectangle 117"/>
              <p:cNvSpPr>
                <a:spLocks noChangeArrowheads="1"/>
              </p:cNvSpPr>
              <p:nvPr userDrawn="1"/>
            </p:nvSpPr>
            <p:spPr bwMode="ltGray">
              <a:xfrm rot="5908516">
                <a:off x="200" y="3915"/>
                <a:ext cx="138"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86" name="Rectangle 118"/>
              <p:cNvSpPr>
                <a:spLocks noChangeArrowheads="1"/>
              </p:cNvSpPr>
              <p:nvPr userDrawn="1"/>
            </p:nvSpPr>
            <p:spPr bwMode="ltGray">
              <a:xfrm rot="6683973">
                <a:off x="45" y="3915"/>
                <a:ext cx="144"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87" name="Rectangle 119"/>
              <p:cNvSpPr>
                <a:spLocks noChangeArrowheads="1"/>
              </p:cNvSpPr>
              <p:nvPr userDrawn="1"/>
            </p:nvSpPr>
            <p:spPr bwMode="ltGray">
              <a:xfrm rot="5245609">
                <a:off x="361" y="3893"/>
                <a:ext cx="132"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88" name="Rectangle 120"/>
              <p:cNvSpPr>
                <a:spLocks noChangeArrowheads="1"/>
              </p:cNvSpPr>
              <p:nvPr userDrawn="1"/>
            </p:nvSpPr>
            <p:spPr bwMode="ltGray">
              <a:xfrm rot="4500520">
                <a:off x="522" y="3847"/>
                <a:ext cx="132"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89" name="Rectangle 121"/>
              <p:cNvSpPr>
                <a:spLocks noChangeArrowheads="1"/>
              </p:cNvSpPr>
              <p:nvPr userDrawn="1"/>
            </p:nvSpPr>
            <p:spPr bwMode="ltGray">
              <a:xfrm rot="3805227">
                <a:off x="670" y="3778"/>
                <a:ext cx="132"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90" name="Rectangle 122"/>
              <p:cNvSpPr>
                <a:spLocks noChangeArrowheads="1"/>
              </p:cNvSpPr>
              <p:nvPr userDrawn="1"/>
            </p:nvSpPr>
            <p:spPr bwMode="ltGray">
              <a:xfrm rot="3060138">
                <a:off x="813" y="3688"/>
                <a:ext cx="132"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91" name="Rectangle 123"/>
              <p:cNvSpPr>
                <a:spLocks noChangeArrowheads="1"/>
              </p:cNvSpPr>
              <p:nvPr userDrawn="1"/>
            </p:nvSpPr>
            <p:spPr bwMode="ltGray">
              <a:xfrm rot="2090281">
                <a:off x="938" y="3582"/>
                <a:ext cx="132"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92" name="Rectangle 124"/>
              <p:cNvSpPr>
                <a:spLocks noChangeArrowheads="1"/>
              </p:cNvSpPr>
              <p:nvPr userDrawn="1"/>
            </p:nvSpPr>
            <p:spPr bwMode="ltGray">
              <a:xfrm rot="-7168347">
                <a:off x="-18" y="2506"/>
                <a:ext cx="132"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93" name="Rectangle 125"/>
              <p:cNvSpPr>
                <a:spLocks noChangeArrowheads="1"/>
              </p:cNvSpPr>
              <p:nvPr userDrawn="1"/>
            </p:nvSpPr>
            <p:spPr bwMode="ltGray">
              <a:xfrm rot="-6406501">
                <a:off x="136" y="2433"/>
                <a:ext cx="132"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94" name="Rectangle 126"/>
              <p:cNvSpPr>
                <a:spLocks noChangeArrowheads="1"/>
              </p:cNvSpPr>
              <p:nvPr userDrawn="1"/>
            </p:nvSpPr>
            <p:spPr bwMode="ltGray">
              <a:xfrm rot="-4970620">
                <a:off x="447" y="2364"/>
                <a:ext cx="138"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95" name="Rectangle 127"/>
              <p:cNvSpPr>
                <a:spLocks noChangeArrowheads="1"/>
              </p:cNvSpPr>
              <p:nvPr userDrawn="1"/>
            </p:nvSpPr>
            <p:spPr bwMode="ltGray">
              <a:xfrm rot="-4298502">
                <a:off x="597" y="2360"/>
                <a:ext cx="150"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96" name="Rectangle 128"/>
              <p:cNvSpPr>
                <a:spLocks noChangeArrowheads="1"/>
              </p:cNvSpPr>
              <p:nvPr userDrawn="1"/>
            </p:nvSpPr>
            <p:spPr bwMode="ltGray">
              <a:xfrm rot="-3676305">
                <a:off x="739" y="2386"/>
                <a:ext cx="155"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97" name="Rectangle 129"/>
              <p:cNvSpPr>
                <a:spLocks noChangeArrowheads="1"/>
              </p:cNvSpPr>
              <p:nvPr userDrawn="1"/>
            </p:nvSpPr>
            <p:spPr bwMode="ltGray">
              <a:xfrm rot="-3188616">
                <a:off x="869" y="2430"/>
                <a:ext cx="167"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98" name="Rectangle 130"/>
              <p:cNvSpPr>
                <a:spLocks noChangeArrowheads="1"/>
              </p:cNvSpPr>
              <p:nvPr userDrawn="1"/>
            </p:nvSpPr>
            <p:spPr bwMode="ltGray">
              <a:xfrm rot="-2610246">
                <a:off x="984" y="2497"/>
                <a:ext cx="167"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299" name="Rectangle 131"/>
              <p:cNvSpPr>
                <a:spLocks noChangeArrowheads="1"/>
              </p:cNvSpPr>
              <p:nvPr userDrawn="1"/>
            </p:nvSpPr>
            <p:spPr bwMode="ltGray">
              <a:xfrm rot="-2190008">
                <a:off x="1075" y="2585"/>
                <a:ext cx="173"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300" name="Rectangle 132"/>
              <p:cNvSpPr>
                <a:spLocks noChangeArrowheads="1"/>
              </p:cNvSpPr>
              <p:nvPr userDrawn="1"/>
            </p:nvSpPr>
            <p:spPr bwMode="ltGray">
              <a:xfrm rot="-1728558">
                <a:off x="1147" y="2688"/>
                <a:ext cx="167"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301" name="Rectangle 133"/>
              <p:cNvSpPr>
                <a:spLocks noChangeArrowheads="1"/>
              </p:cNvSpPr>
              <p:nvPr userDrawn="1"/>
            </p:nvSpPr>
            <p:spPr bwMode="ltGray">
              <a:xfrm rot="-1172118">
                <a:off x="1198" y="2805"/>
                <a:ext cx="167"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302" name="Rectangle 134"/>
              <p:cNvSpPr>
                <a:spLocks noChangeArrowheads="1"/>
              </p:cNvSpPr>
              <p:nvPr userDrawn="1"/>
            </p:nvSpPr>
            <p:spPr bwMode="ltGray">
              <a:xfrm rot="-753845">
                <a:off x="1218" y="2930"/>
                <a:ext cx="167"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303" name="Rectangle 135"/>
              <p:cNvSpPr>
                <a:spLocks noChangeArrowheads="1"/>
              </p:cNvSpPr>
              <p:nvPr userDrawn="1"/>
            </p:nvSpPr>
            <p:spPr bwMode="ltGray">
              <a:xfrm rot="-287823">
                <a:off x="1213" y="3066"/>
                <a:ext cx="167"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304" name="Rectangle 136"/>
              <p:cNvSpPr>
                <a:spLocks noChangeArrowheads="1"/>
              </p:cNvSpPr>
              <p:nvPr userDrawn="1"/>
            </p:nvSpPr>
            <p:spPr bwMode="ltGray">
              <a:xfrm rot="696741">
                <a:off x="1126" y="3337"/>
                <a:ext cx="150"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305" name="Rectangle 137"/>
              <p:cNvSpPr>
                <a:spLocks noChangeArrowheads="1"/>
              </p:cNvSpPr>
              <p:nvPr userDrawn="1"/>
            </p:nvSpPr>
            <p:spPr bwMode="ltGray">
              <a:xfrm rot="1529990">
                <a:off x="1041" y="3465"/>
                <a:ext cx="140"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1154" name="Freeform 138"/>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a:defRPr/>
                </a:pPr>
                <a:endParaRPr lang="en-US">
                  <a:latin typeface="Tahoma" pitchFamily="34" charset="0"/>
                  <a:ea typeface="MS PGothic" pitchFamily="34" charset="-128"/>
                  <a:cs typeface="+mn-cs"/>
                </a:endParaRPr>
              </a:p>
            </p:txBody>
          </p:sp>
          <p:sp>
            <p:nvSpPr>
              <p:cNvPr id="1155" name="Freeform 139"/>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8">
                    <a:moveTo>
                      <a:pt x="66" y="36"/>
                    </a:moveTo>
                    <a:lnTo>
                      <a:pt x="66" y="36"/>
                    </a:lnTo>
                    <a:lnTo>
                      <a:pt x="18" y="24"/>
                    </a:lnTo>
                    <a:lnTo>
                      <a:pt x="0" y="30"/>
                    </a:lnTo>
                    <a:lnTo>
                      <a:pt x="36" y="78"/>
                    </a:lnTo>
                    <a:lnTo>
                      <a:pt x="48" y="72"/>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a:defRPr/>
                </a:pPr>
                <a:endParaRPr lang="en-US">
                  <a:latin typeface="Tahoma" pitchFamily="34" charset="0"/>
                  <a:ea typeface="MS PGothic" pitchFamily="34" charset="-128"/>
                  <a:cs typeface="+mn-cs"/>
                </a:endParaRPr>
              </a:p>
            </p:txBody>
          </p:sp>
          <p:sp>
            <p:nvSpPr>
              <p:cNvPr id="1156" name="Freeform 140"/>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a:defRPr/>
                </a:pPr>
                <a:endParaRPr lang="en-US">
                  <a:latin typeface="Tahoma" pitchFamily="34" charset="0"/>
                  <a:ea typeface="MS PGothic" pitchFamily="34" charset="-128"/>
                  <a:cs typeface="+mn-cs"/>
                </a:endParaRPr>
              </a:p>
            </p:txBody>
          </p:sp>
          <p:sp>
            <p:nvSpPr>
              <p:cNvPr id="1157" name="Freeform 141"/>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a:defRPr/>
                </a:pPr>
                <a:endParaRPr lang="en-US">
                  <a:latin typeface="Tahoma" pitchFamily="34" charset="0"/>
                  <a:ea typeface="MS PGothic" pitchFamily="34" charset="-128"/>
                  <a:cs typeface="+mn-cs"/>
                </a:endParaRPr>
              </a:p>
            </p:txBody>
          </p:sp>
          <p:sp>
            <p:nvSpPr>
              <p:cNvPr id="1158" name="Freeform 142"/>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a:defRPr/>
                </a:pPr>
                <a:endParaRPr lang="en-US">
                  <a:latin typeface="Tahoma" pitchFamily="34" charset="0"/>
                  <a:ea typeface="MS PGothic" pitchFamily="34" charset="-128"/>
                  <a:cs typeface="+mn-cs"/>
                </a:endParaRPr>
              </a:p>
            </p:txBody>
          </p:sp>
          <p:sp>
            <p:nvSpPr>
              <p:cNvPr id="1159" name="Freeform 143"/>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84">
                    <a:moveTo>
                      <a:pt x="42" y="60"/>
                    </a:moveTo>
                    <a:lnTo>
                      <a:pt x="42" y="60"/>
                    </a:lnTo>
                    <a:lnTo>
                      <a:pt x="72" y="12"/>
                    </a:lnTo>
                    <a:lnTo>
                      <a:pt x="66" y="0"/>
                    </a:lnTo>
                    <a:lnTo>
                      <a:pt x="0" y="42"/>
                    </a:lnTo>
                    <a:lnTo>
                      <a:pt x="6" y="5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a:defRPr/>
                </a:pPr>
                <a:endParaRPr lang="en-US">
                  <a:latin typeface="Tahoma" pitchFamily="34" charset="0"/>
                  <a:ea typeface="MS PGothic" pitchFamily="34" charset="-128"/>
                  <a:cs typeface="+mn-cs"/>
                </a:endParaRPr>
              </a:p>
            </p:txBody>
          </p:sp>
          <p:sp>
            <p:nvSpPr>
              <p:cNvPr id="1160" name="Freeform 144"/>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 h="12">
                    <a:moveTo>
                      <a:pt x="6" y="0"/>
                    </a:moveTo>
                    <a:lnTo>
                      <a:pt x="6" y="0"/>
                    </a:lnTo>
                    <a:lnTo>
                      <a:pt x="0" y="0"/>
                    </a:lnTo>
                    <a:lnTo>
                      <a:pt x="0" y="12"/>
                    </a:lnTo>
                    <a:lnTo>
                      <a:pt x="6" y="0"/>
                    </a:lnTo>
                    <a:close/>
                  </a:path>
                </a:pathLst>
              </a:custGeom>
              <a:solidFill>
                <a:schemeClr val="bg2"/>
              </a:solidFill>
              <a:ln w="9525">
                <a:noFill/>
                <a:round/>
                <a:headEnd/>
                <a:tailEnd/>
              </a:ln>
            </p:spPr>
            <p:txBody>
              <a:bodyPr/>
              <a:lstStyle/>
              <a:p>
                <a:pPr>
                  <a:defRPr/>
                </a:pPr>
                <a:endParaRPr lang="en-US">
                  <a:latin typeface="Tahoma" pitchFamily="34" charset="0"/>
                  <a:ea typeface="MS PGothic" pitchFamily="34" charset="-128"/>
                  <a:cs typeface="+mn-cs"/>
                </a:endParaRPr>
              </a:p>
            </p:txBody>
          </p:sp>
          <p:sp>
            <p:nvSpPr>
              <p:cNvPr id="1161" name="Freeform 145"/>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8">
                    <a:moveTo>
                      <a:pt x="18" y="48"/>
                    </a:moveTo>
                    <a:lnTo>
                      <a:pt x="18" y="48"/>
                    </a:lnTo>
                    <a:lnTo>
                      <a:pt x="30" y="42"/>
                    </a:lnTo>
                    <a:lnTo>
                      <a:pt x="0" y="0"/>
                    </a:lnTo>
                    <a:lnTo>
                      <a:pt x="0" y="24"/>
                    </a:lnTo>
                    <a:lnTo>
                      <a:pt x="18" y="48"/>
                    </a:lnTo>
                    <a:close/>
                  </a:path>
                </a:pathLst>
              </a:custGeom>
              <a:solidFill>
                <a:schemeClr val="bg2"/>
              </a:solidFill>
              <a:ln w="9525">
                <a:noFill/>
                <a:round/>
                <a:headEnd/>
                <a:tailEnd/>
              </a:ln>
            </p:spPr>
            <p:txBody>
              <a:bodyPr/>
              <a:lstStyle/>
              <a:p>
                <a:pPr>
                  <a:defRPr/>
                </a:pPr>
                <a:endParaRPr lang="en-US">
                  <a:latin typeface="Tahoma" pitchFamily="34" charset="0"/>
                  <a:ea typeface="MS PGothic" pitchFamily="34" charset="-128"/>
                  <a:cs typeface="+mn-cs"/>
                </a:endParaRPr>
              </a:p>
            </p:txBody>
          </p:sp>
          <p:sp>
            <p:nvSpPr>
              <p:cNvPr id="1162" name="Freeform 146"/>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 h="66">
                    <a:moveTo>
                      <a:pt x="36" y="0"/>
                    </a:moveTo>
                    <a:lnTo>
                      <a:pt x="24" y="0"/>
                    </a:lnTo>
                    <a:lnTo>
                      <a:pt x="0" y="36"/>
                    </a:lnTo>
                    <a:lnTo>
                      <a:pt x="0" y="66"/>
                    </a:lnTo>
                    <a:lnTo>
                      <a:pt x="36" y="0"/>
                    </a:lnTo>
                    <a:close/>
                  </a:path>
                </a:pathLst>
              </a:custGeom>
              <a:solidFill>
                <a:schemeClr val="bg2"/>
              </a:solidFill>
              <a:ln w="9525">
                <a:noFill/>
                <a:round/>
                <a:headEnd/>
                <a:tailEnd/>
              </a:ln>
            </p:spPr>
            <p:txBody>
              <a:bodyPr/>
              <a:lstStyle/>
              <a:p>
                <a:pPr>
                  <a:defRPr/>
                </a:pPr>
                <a:endParaRPr lang="en-US">
                  <a:latin typeface="Tahoma" pitchFamily="34" charset="0"/>
                  <a:ea typeface="MS PGothic" pitchFamily="34" charset="-128"/>
                  <a:cs typeface="+mn-cs"/>
                </a:endParaRPr>
              </a:p>
            </p:txBody>
          </p:sp>
          <p:sp>
            <p:nvSpPr>
              <p:cNvPr id="7315" name="Rectangle 147"/>
              <p:cNvSpPr>
                <a:spLocks noChangeArrowheads="1"/>
              </p:cNvSpPr>
              <p:nvPr userDrawn="1"/>
            </p:nvSpPr>
            <p:spPr bwMode="ltGray">
              <a:xfrm rot="244926">
                <a:off x="1177" y="3201"/>
                <a:ext cx="161"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316" name="Rectangle 148"/>
              <p:cNvSpPr>
                <a:spLocks noChangeArrowheads="1"/>
              </p:cNvSpPr>
              <p:nvPr userDrawn="1"/>
            </p:nvSpPr>
            <p:spPr bwMode="ltGray">
              <a:xfrm rot="-5598588">
                <a:off x="290" y="2386"/>
                <a:ext cx="138" cy="12"/>
              </a:xfrm>
              <a:prstGeom prst="rect">
                <a:avLst/>
              </a:prstGeom>
              <a:solidFill>
                <a:schemeClr val="bg2"/>
              </a:solidFill>
              <a:ln>
                <a:noFill/>
              </a:ln>
              <a:effectLst/>
              <a:extLst/>
            </p:spPr>
            <p:txBody>
              <a:bodyPr wrap="none" anchor="ctr"/>
              <a:lstStyle/>
              <a:p>
                <a:pPr>
                  <a:defRPr/>
                </a:pPr>
                <a:endParaRPr lang="en-US">
                  <a:ea typeface="ＭＳ Ｐゴシック" charset="0"/>
                  <a:cs typeface="+mn-cs"/>
                </a:endParaRPr>
              </a:p>
            </p:txBody>
          </p:sp>
          <p:sp>
            <p:nvSpPr>
              <p:cNvPr id="7317" name="Freeform 149"/>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en-US">
                  <a:latin typeface="Tahoma" pitchFamily="34" charset="0"/>
                  <a:ea typeface="MS PGothic" pitchFamily="34" charset="-128"/>
                  <a:cs typeface="+mn-cs"/>
                </a:endParaRPr>
              </a:p>
            </p:txBody>
          </p:sp>
          <p:sp>
            <p:nvSpPr>
              <p:cNvPr id="7318" name="Freeform 150"/>
              <p:cNvSpPr>
                <a:spLocks/>
              </p:cNvSpPr>
              <p:nvPr userDrawn="1"/>
            </p:nvSpPr>
            <p:spPr bwMode="ltGray">
              <a:xfrm rot="-2857037">
                <a:off x="619" y="3550"/>
                <a:ext cx="68" cy="69"/>
              </a:xfrm>
              <a:custGeom>
                <a:avLst/>
                <a:gdLst>
                  <a:gd name="T0" fmla="*/ 0 w 144"/>
                  <a:gd name="T1" fmla="*/ 46 h 154"/>
                  <a:gd name="T2" fmla="*/ 28 w 144"/>
                  <a:gd name="T3" fmla="*/ 69 h 154"/>
                  <a:gd name="T4" fmla="*/ 55 w 144"/>
                  <a:gd name="T5" fmla="*/ 54 h 154"/>
                  <a:gd name="T6" fmla="*/ 29 w 144"/>
                  <a:gd name="T7" fmla="*/ 25 h 154"/>
                  <a:gd name="T8" fmla="*/ 49 w 144"/>
                  <a:gd name="T9" fmla="*/ 15 h 154"/>
                  <a:gd name="T10" fmla="*/ 55 w 144"/>
                  <a:gd name="T11" fmla="*/ 24 h 154"/>
                  <a:gd name="T12" fmla="*/ 67 w 144"/>
                  <a:gd name="T13" fmla="*/ 21 h 154"/>
                  <a:gd name="T14" fmla="*/ 46 w 144"/>
                  <a:gd name="T15" fmla="*/ 1 h 154"/>
                  <a:gd name="T16" fmla="*/ 17 w 144"/>
                  <a:gd name="T17" fmla="*/ 15 h 154"/>
                  <a:gd name="T18" fmla="*/ 43 w 144"/>
                  <a:gd name="T19" fmla="*/ 48 h 154"/>
                  <a:gd name="T20" fmla="*/ 13 w 144"/>
                  <a:gd name="T21" fmla="*/ 45 h 154"/>
                  <a:gd name="T22" fmla="*/ 0 w 144"/>
                  <a:gd name="T23" fmla="*/ 46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en-US">
                  <a:latin typeface="Tahoma" pitchFamily="34" charset="0"/>
                  <a:ea typeface="MS PGothic" pitchFamily="34" charset="-128"/>
                  <a:cs typeface="+mn-cs"/>
                </a:endParaRPr>
              </a:p>
            </p:txBody>
          </p:sp>
          <p:sp>
            <p:nvSpPr>
              <p:cNvPr id="7319" name="Freeform 151"/>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rgbClr val="585A68"/>
                  </a:gs>
                </a:gsLst>
                <a:lin ang="18900000" scaled="1"/>
              </a:gradFill>
              <a:ln w="9525" cap="flat" cmpd="sng">
                <a:noFill/>
                <a:prstDash val="solid"/>
                <a:round/>
                <a:headEnd type="none" w="med" len="med"/>
                <a:tailEnd type="none" w="med" len="med"/>
              </a:ln>
              <a:effectLst/>
            </p:spPr>
            <p:txBody>
              <a:bodyPr/>
              <a:lstStyle/>
              <a:p>
                <a:pPr>
                  <a:defRPr/>
                </a:pPr>
                <a:endParaRPr lang="en-US">
                  <a:latin typeface="Tahoma" pitchFamily="34" charset="0"/>
                  <a:ea typeface="MS PGothic" pitchFamily="34" charset="-128"/>
                  <a:cs typeface="+mn-cs"/>
                </a:endParaRPr>
              </a:p>
            </p:txBody>
          </p:sp>
          <p:sp>
            <p:nvSpPr>
              <p:cNvPr id="7320"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p:spPr>
            <p:txBody>
              <a:bodyPr/>
              <a:lstStyle/>
              <a:p>
                <a:pPr>
                  <a:defRPr/>
                </a:pPr>
                <a:endParaRPr lang="en-US">
                  <a:ea typeface="ＭＳ Ｐゴシック" charset="0"/>
                  <a:cs typeface="+mn-cs"/>
                </a:endParaRPr>
              </a:p>
            </p:txBody>
          </p:sp>
        </p:grpSp>
      </p:grpSp>
      <p:sp>
        <p:nvSpPr>
          <p:cNvPr id="7321" name="Rectangle 153"/>
          <p:cNvSpPr>
            <a:spLocks noGrp="1" noRot="1" noChangeArrowheads="1"/>
          </p:cNvSpPr>
          <p:nvPr>
            <p:ph type="title"/>
          </p:nvPr>
        </p:nvSpPr>
        <p:spPr bwMode="auto">
          <a:xfrm>
            <a:off x="301625" y="228600"/>
            <a:ext cx="8540750" cy="114300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322" name="Rectangle 154"/>
          <p:cNvSpPr>
            <a:spLocks noGrp="1" noChangeArrowheads="1"/>
          </p:cNvSpPr>
          <p:nvPr>
            <p:ph type="dt" sz="half" idx="2"/>
          </p:nvPr>
        </p:nvSpPr>
        <p:spPr bwMode="auto">
          <a:xfrm>
            <a:off x="301625" y="6245225"/>
            <a:ext cx="2289175"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000">
                <a:latin typeface="Arial" charset="0"/>
                <a:ea typeface="ＭＳ Ｐゴシック" charset="0"/>
                <a:cs typeface="+mn-cs"/>
              </a:defRPr>
            </a:lvl1pPr>
          </a:lstStyle>
          <a:p>
            <a:pPr>
              <a:defRPr/>
            </a:pPr>
            <a:endParaRPr lang="en-US"/>
          </a:p>
        </p:txBody>
      </p:sp>
      <p:sp>
        <p:nvSpPr>
          <p:cNvPr id="7323" name="Rectangle 15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000">
                <a:latin typeface="Arial" charset="0"/>
                <a:ea typeface="ＭＳ Ｐゴシック" charset="0"/>
                <a:cs typeface="+mn-cs"/>
              </a:defRPr>
            </a:lvl1pPr>
          </a:lstStyle>
          <a:p>
            <a:pPr>
              <a:defRPr/>
            </a:pPr>
            <a:endParaRPr lang="en-US"/>
          </a:p>
        </p:txBody>
      </p:sp>
      <p:sp>
        <p:nvSpPr>
          <p:cNvPr id="7324" name="Rectangle 156"/>
          <p:cNvSpPr>
            <a:spLocks noGrp="1" noChangeArrowheads="1"/>
          </p:cNvSpPr>
          <p:nvPr>
            <p:ph type="sldNum" sz="quarter" idx="4"/>
          </p:nvPr>
        </p:nvSpPr>
        <p:spPr bwMode="auto">
          <a:xfrm>
            <a:off x="6553200" y="6245225"/>
            <a:ext cx="2289175"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000">
                <a:latin typeface="Arial" charset="0"/>
              </a:defRPr>
            </a:lvl1pPr>
          </a:lstStyle>
          <a:p>
            <a:fld id="{50AE8763-FFF3-3E43-86D1-35317F08AEB3}" type="slidenum">
              <a:rPr lang="en-US"/>
              <a:pPr/>
              <a:t>‹#›</a:t>
            </a:fld>
            <a:endParaRPr lang="en-US"/>
          </a:p>
        </p:txBody>
      </p:sp>
      <p:sp>
        <p:nvSpPr>
          <p:cNvPr id="7325" name="Rectangle 157"/>
          <p:cNvSpPr>
            <a:spLocks noGrp="1" noRot="1" noChangeArrowheads="1"/>
          </p:cNvSpPr>
          <p:nvPr>
            <p:ph type="body" idx="1"/>
          </p:nvPr>
        </p:nvSpPr>
        <p:spPr bwMode="auto">
          <a:xfrm>
            <a:off x="301625" y="1600200"/>
            <a:ext cx="8540750" cy="449897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87"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ransition xmlns:p14="http://schemas.microsoft.com/office/powerpoint/2010/main" advClick="0"/>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2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32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32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32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32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25" grpId="0" build="p">
        <p:tmplLst>
          <p:tmpl lvl="1">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7325"/>
                        </p:tgtEl>
                        <p:attrNameLst>
                          <p:attrName>style.visibility</p:attrName>
                        </p:attrNameLst>
                      </p:cBhvr>
                      <p:to>
                        <p:strVal val="visible"/>
                      </p:to>
                    </p:set>
                  </p:childTnLst>
                </p:cTn>
              </p:par>
            </p:tnLst>
          </p:tmpl>
          <p:tmpl lvl="2">
            <p:tnLst>
              <p:par>
                <p:cTn xmlns:p14="http://schemas.microsoft.com/office/powerpoint/2010/main" presetID="1" presetClass="entr" presetSubtype="0" fill="hold" nodeType="withEffect">
                  <p:stCondLst>
                    <p:cond delay="0"/>
                  </p:stCondLst>
                  <p:childTnLst>
                    <p:set>
                      <p:cBhvr>
                        <p:cTn dur="1" fill="hold">
                          <p:stCondLst>
                            <p:cond delay="0"/>
                          </p:stCondLst>
                        </p:cTn>
                        <p:tgtEl>
                          <p:spTgt spid="7325"/>
                        </p:tgtEl>
                        <p:attrNameLst>
                          <p:attrName>style.visibility</p:attrName>
                        </p:attrNameLst>
                      </p:cBhvr>
                      <p:to>
                        <p:strVal val="visible"/>
                      </p:to>
                    </p:set>
                  </p:childTnLst>
                </p:cTn>
              </p:par>
            </p:tnLst>
          </p:tmpl>
          <p:tmpl lvl="3">
            <p:tnLst>
              <p:par>
                <p:cTn xmlns:p14="http://schemas.microsoft.com/office/powerpoint/2010/main" presetID="1" presetClass="entr" presetSubtype="0" fill="hold" nodeType="withEffect">
                  <p:stCondLst>
                    <p:cond delay="0"/>
                  </p:stCondLst>
                  <p:childTnLst>
                    <p:set>
                      <p:cBhvr>
                        <p:cTn dur="1" fill="hold">
                          <p:stCondLst>
                            <p:cond delay="0"/>
                          </p:stCondLst>
                        </p:cTn>
                        <p:tgtEl>
                          <p:spTgt spid="7325"/>
                        </p:tgtEl>
                        <p:attrNameLst>
                          <p:attrName>style.visibility</p:attrName>
                        </p:attrNameLst>
                      </p:cBhvr>
                      <p:to>
                        <p:strVal val="visible"/>
                      </p:to>
                    </p:set>
                  </p:childTnLst>
                </p:cTn>
              </p:par>
            </p:tnLst>
          </p:tmpl>
          <p:tmpl lvl="4">
            <p:tnLst>
              <p:par>
                <p:cTn xmlns:p14="http://schemas.microsoft.com/office/powerpoint/2010/main" presetID="1" presetClass="entr" presetSubtype="0" fill="hold" nodeType="withEffect">
                  <p:stCondLst>
                    <p:cond delay="0"/>
                  </p:stCondLst>
                  <p:childTnLst>
                    <p:set>
                      <p:cBhvr>
                        <p:cTn dur="1" fill="hold">
                          <p:stCondLst>
                            <p:cond delay="0"/>
                          </p:stCondLst>
                        </p:cTn>
                        <p:tgtEl>
                          <p:spTgt spid="7325"/>
                        </p:tgtEl>
                        <p:attrNameLst>
                          <p:attrName>style.visibility</p:attrName>
                        </p:attrNameLst>
                      </p:cBhvr>
                      <p:to>
                        <p:strVal val="visible"/>
                      </p:to>
                    </p:set>
                  </p:childTnLst>
                </p:cTn>
              </p:par>
            </p:tnLst>
          </p:tmpl>
          <p:tmpl lvl="5">
            <p:tnLst>
              <p:par>
                <p:cTn xmlns:p14="http://schemas.microsoft.com/office/powerpoint/2010/main" presetID="1" presetClass="entr" presetSubtype="0" fill="hold" nodeType="withEffect">
                  <p:stCondLst>
                    <p:cond delay="0"/>
                  </p:stCondLst>
                  <p:childTnLst>
                    <p:set>
                      <p:cBhvr>
                        <p:cTn dur="1" fill="hold">
                          <p:stCondLst>
                            <p:cond delay="0"/>
                          </p:stCondLst>
                        </p:cTn>
                        <p:tgtEl>
                          <p:spTgt spid="7325"/>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S PGothic" pitchFamily="34" charset="-128"/>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ea typeface="MS PGothic" pitchFamily="34" charset="-128"/>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ea typeface="MS PGothic" pitchFamily="34" charset="-128"/>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ea typeface="MS PGothic" pitchFamily="34" charset="-128"/>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ea typeface="MS PGothic" pitchFamily="34" charset="-128"/>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ea typeface="ＭＳ Ｐゴシック"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ea typeface="ＭＳ Ｐゴシック"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ea typeface="ＭＳ Ｐゴシック"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ea typeface="ＭＳ Ｐゴシック" charset="0"/>
          <a:cs typeface="Arial" charset="0"/>
        </a:defRPr>
      </a:lvl9pPr>
    </p:titleStyle>
    <p:bodyStyle>
      <a:lvl1pPr marL="342900" indent="-342900" algn="l" rtl="0" eaLnBrk="0" fontAlgn="base" hangingPunct="0">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S PGothic" pitchFamily="34" charset="-128"/>
          <a:cs typeface="+mn-cs"/>
        </a:defRPr>
      </a:lvl1pPr>
      <a:lvl2pPr marL="742950" indent="-285750" algn="l" rtl="0" eaLnBrk="0" fontAlgn="base" hangingPunct="0">
        <a:spcBef>
          <a:spcPct val="20000"/>
        </a:spcBef>
        <a:spcAft>
          <a:spcPct val="0"/>
        </a:spcAft>
        <a:buClr>
          <a:schemeClr val="folHlink"/>
        </a:buClr>
        <a:buFont typeface="Wingdings" charset="0"/>
        <a:buChar char="§"/>
        <a:defRPr sz="2800">
          <a:solidFill>
            <a:schemeClr val="tx1"/>
          </a:solidFill>
          <a:effectLst>
            <a:outerShdw blurRad="38100" dist="38100" dir="2700000" algn="tl">
              <a:srgbClr val="000000"/>
            </a:outerShdw>
          </a:effectLst>
          <a:latin typeface="+mn-lt"/>
          <a:ea typeface="Arial" charset="0"/>
          <a:cs typeface="+mn-cs"/>
        </a:defRPr>
      </a:lvl2pPr>
      <a:lvl3pPr marL="1143000" indent="-228600" algn="l" rtl="0" eaLnBrk="0" fontAlgn="base" hangingPunct="0">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ea typeface="Arial" charset="0"/>
          <a:cs typeface="+mn-cs"/>
        </a:defRPr>
      </a:lvl3pPr>
      <a:lvl4pPr marL="1600200" indent="-228600" algn="l" rtl="0" eaLnBrk="0" fontAlgn="base" hangingPunct="0">
        <a:spcBef>
          <a:spcPct val="20000"/>
        </a:spcBef>
        <a:spcAft>
          <a:spcPct val="0"/>
        </a:spcAft>
        <a:buClr>
          <a:schemeClr val="folHlink"/>
        </a:buClr>
        <a:buFont typeface="Wingdings" charset="0"/>
        <a:buChar char="§"/>
        <a:defRPr sz="2000">
          <a:solidFill>
            <a:schemeClr val="tx1"/>
          </a:solidFill>
          <a:effectLst>
            <a:outerShdw blurRad="38100" dist="38100" dir="2700000" algn="tl">
              <a:srgbClr val="000000"/>
            </a:outerShdw>
          </a:effectLst>
          <a:latin typeface="+mn-lt"/>
          <a:ea typeface="Arial" charset="0"/>
          <a:cs typeface="+mn-cs"/>
        </a:defRPr>
      </a:lvl4pPr>
      <a:lvl5pPr marL="2057400" indent="-228600" algn="l" rtl="0" eaLnBrk="0" fontAlgn="base" hangingPunct="0">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ea typeface="Arial" charset="0"/>
          <a:cs typeface="+mn-cs"/>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ea typeface="Arial" charset="0"/>
          <a:cs typeface="+mn-cs"/>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ea typeface="Arial" charset="0"/>
          <a:cs typeface="+mn-cs"/>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ea typeface="Arial" charset="0"/>
          <a:cs typeface="+mn-cs"/>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42938" y="1285875"/>
            <a:ext cx="7772400" cy="1736725"/>
          </a:xfrm>
        </p:spPr>
        <p:txBody>
          <a:bodyPr/>
          <a:lstStyle/>
          <a:p>
            <a:pPr eaLnBrk="1" hangingPunct="1"/>
            <a:r>
              <a:rPr lang="en-US" dirty="0" smtClean="0">
                <a:latin typeface="Tahoma" charset="0"/>
                <a:ea typeface="MS PGothic" charset="0"/>
                <a:cs typeface="Arial" charset="0"/>
              </a:rPr>
              <a:t>OLFACTORY NERVE</a:t>
            </a:r>
            <a:r>
              <a:rPr lang="en-US" dirty="0">
                <a:latin typeface="Tahoma" charset="0"/>
                <a:ea typeface="MS PGothic" charset="0"/>
                <a:cs typeface="Arial" charset="0"/>
              </a:rPr>
              <a:t>	</a:t>
            </a:r>
          </a:p>
        </p:txBody>
      </p:sp>
    </p:spTree>
  </p:cSld>
  <p:clrMapOvr>
    <a:masterClrMapping/>
  </p:clrMapOvr>
  <p:transition xmlns:p14="http://schemas.microsoft.com/office/powerpoint/2010/main" advClick="0"/>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stCondLst>
                                            <p:cond delay="0"/>
                                          </p:stCondLst>
                                        </p:cTn>
                                        <p:tgtEl>
                                          <p:spTgt spid="5122"/>
                                        </p:tgtEl>
                                        <p:attrNameLst>
                                          <p:attrName>ppt_x</p:attrName>
                                        </p:attrNameLst>
                                      </p:cBhvr>
                                      <p:tavLst>
                                        <p:tav tm="0">
                                          <p:val>
                                            <p:strVal val="0-#ppt_w/2"/>
                                          </p:val>
                                        </p:tav>
                                        <p:tav tm="100000">
                                          <p:val>
                                            <p:strVal val="#ppt_x"/>
                                          </p:val>
                                        </p:tav>
                                      </p:tavLst>
                                    </p:anim>
                                    <p:anim calcmode="lin" valueType="num">
                                      <p:cBhvr additive="base">
                                        <p:cTn id="8" dur="500" fill="hold">
                                          <p:stCondLst>
                                            <p:cond delay="0"/>
                                          </p:stCondLst>
                                        </p:cTn>
                                        <p:tgtEl>
                                          <p:spTgt spid="512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rrowheads="1"/>
          </p:cNvSpPr>
          <p:nvPr>
            <p:ph type="title"/>
          </p:nvPr>
        </p:nvSpPr>
        <p:spPr/>
        <p:txBody>
          <a:bodyPr/>
          <a:lstStyle/>
          <a:p>
            <a:pPr eaLnBrk="1" hangingPunct="1"/>
            <a:r>
              <a:rPr lang="en-US">
                <a:latin typeface="Tahoma" charset="0"/>
                <a:ea typeface="MS PGothic" charset="0"/>
                <a:cs typeface="Arial" charset="0"/>
              </a:rPr>
              <a:t>Olfactory bulb</a:t>
            </a:r>
          </a:p>
        </p:txBody>
      </p:sp>
      <p:sp>
        <p:nvSpPr>
          <p:cNvPr id="57347" name="Rectangle 3"/>
          <p:cNvSpPr>
            <a:spLocks noGrp="1" noRot="1" noChangeArrowheads="1"/>
          </p:cNvSpPr>
          <p:nvPr>
            <p:ph type="body" idx="1"/>
          </p:nvPr>
        </p:nvSpPr>
        <p:spPr/>
        <p:txBody>
          <a:bodyPr/>
          <a:lstStyle/>
          <a:p>
            <a:pPr eaLnBrk="1" hangingPunct="1"/>
            <a:r>
              <a:rPr lang="en-US">
                <a:latin typeface="Tahoma" charset="0"/>
                <a:ea typeface="MS PGothic" charset="0"/>
                <a:cs typeface="Arial" charset="0"/>
              </a:rPr>
              <a:t>The olfactory bulb lies inferior to the basal frontal lobe. </a:t>
            </a:r>
          </a:p>
          <a:p>
            <a:pPr eaLnBrk="1" hangingPunct="1"/>
            <a:r>
              <a:rPr lang="en-US">
                <a:latin typeface="Tahoma" charset="0"/>
                <a:ea typeface="MS PGothic" charset="0"/>
                <a:cs typeface="Arial" charset="0"/>
              </a:rPr>
              <a:t>The olfactory bulb is a highly organized structure composed of several distinct layers and synaptic specializations- most important being Mitral and tufted cells </a:t>
            </a: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rrowheads="1"/>
          </p:cNvSpPr>
          <p:nvPr>
            <p:ph type="title"/>
          </p:nvPr>
        </p:nvSpPr>
        <p:spPr/>
        <p:txBody>
          <a:bodyPr/>
          <a:lstStyle/>
          <a:p>
            <a:pPr eaLnBrk="1" hangingPunct="1"/>
            <a:r>
              <a:rPr lang="en-US">
                <a:latin typeface="Tahoma" charset="0"/>
                <a:ea typeface="MS PGothic" charset="0"/>
                <a:cs typeface="Arial" charset="0"/>
              </a:rPr>
              <a:t>Olfactory tract</a:t>
            </a:r>
          </a:p>
        </p:txBody>
      </p:sp>
      <p:sp>
        <p:nvSpPr>
          <p:cNvPr id="58371" name="Rectangle 3"/>
          <p:cNvSpPr>
            <a:spLocks noGrp="1" noRot="1" noChangeArrowheads="1"/>
          </p:cNvSpPr>
          <p:nvPr>
            <p:ph type="body" idx="1"/>
          </p:nvPr>
        </p:nvSpPr>
        <p:spPr/>
        <p:txBody>
          <a:bodyPr/>
          <a:lstStyle/>
          <a:p>
            <a:pPr eaLnBrk="1" hangingPunct="1">
              <a:lnSpc>
                <a:spcPct val="90000"/>
              </a:lnSpc>
              <a:defRPr/>
            </a:pPr>
            <a:r>
              <a:rPr lang="en-US" sz="2400" smtClean="0">
                <a:ea typeface="+mn-ea"/>
              </a:rPr>
              <a:t>Projections of the mitral cells to the olfactory cortex</a:t>
            </a:r>
          </a:p>
          <a:p>
            <a:pPr eaLnBrk="1" hangingPunct="1">
              <a:lnSpc>
                <a:spcPct val="90000"/>
              </a:lnSpc>
              <a:defRPr/>
            </a:pPr>
            <a:r>
              <a:rPr lang="en-US" sz="2400" smtClean="0">
                <a:ea typeface="+mn-ea"/>
              </a:rPr>
              <a:t>Divide into medial and lateral olfactory striae</a:t>
            </a:r>
          </a:p>
          <a:p>
            <a:pPr eaLnBrk="1" hangingPunct="1">
              <a:lnSpc>
                <a:spcPct val="90000"/>
              </a:lnSpc>
              <a:defRPr/>
            </a:pPr>
            <a:r>
              <a:rPr lang="en-US" sz="2400" smtClean="0">
                <a:ea typeface="+mn-ea"/>
              </a:rPr>
              <a:t>Some fibres decussate in the anterior commisure</a:t>
            </a:r>
          </a:p>
          <a:p>
            <a:pPr eaLnBrk="1" hangingPunct="1">
              <a:lnSpc>
                <a:spcPct val="90000"/>
              </a:lnSpc>
              <a:defRPr/>
            </a:pPr>
            <a:r>
              <a:rPr lang="en-US" sz="2400" smtClean="0">
                <a:ea typeface="+mn-ea"/>
              </a:rPr>
              <a:t>Medial strial fibres contact the anterior olfactory nucleus and septal area</a:t>
            </a:r>
          </a:p>
          <a:p>
            <a:pPr eaLnBrk="1" hangingPunct="1">
              <a:lnSpc>
                <a:spcPct val="90000"/>
              </a:lnSpc>
              <a:defRPr/>
            </a:pPr>
            <a:r>
              <a:rPr lang="en-US" sz="2400" smtClean="0">
                <a:ea typeface="+mn-ea"/>
              </a:rPr>
              <a:t>Lateral striae end in the third order neurons of the olfactory cortex</a:t>
            </a:r>
          </a:p>
          <a:p>
            <a:pPr eaLnBrk="1" hangingPunct="1">
              <a:lnSpc>
                <a:spcPct val="90000"/>
              </a:lnSpc>
              <a:defRPr/>
            </a:pPr>
            <a:r>
              <a:rPr lang="en-US" sz="2400" smtClean="0">
                <a:ea typeface="+mn-ea"/>
              </a:rPr>
              <a:t>Third order neurons in turn send projections to-</a:t>
            </a:r>
          </a:p>
          <a:p>
            <a:pPr lvl="1" eaLnBrk="1" hangingPunct="1">
              <a:lnSpc>
                <a:spcPct val="90000"/>
              </a:lnSpc>
              <a:defRPr/>
            </a:pPr>
            <a:r>
              <a:rPr lang="en-US" sz="2000" smtClean="0"/>
              <a:t>Dorso-medial nucleus of thalamus</a:t>
            </a:r>
          </a:p>
          <a:p>
            <a:pPr lvl="1" eaLnBrk="1" hangingPunct="1">
              <a:lnSpc>
                <a:spcPct val="90000"/>
              </a:lnSpc>
              <a:defRPr/>
            </a:pPr>
            <a:r>
              <a:rPr lang="en-US" sz="2000" smtClean="0"/>
              <a:t>Basal forebrain</a:t>
            </a:r>
          </a:p>
          <a:p>
            <a:pPr lvl="1" eaLnBrk="1" hangingPunct="1">
              <a:lnSpc>
                <a:spcPct val="90000"/>
              </a:lnSpc>
              <a:defRPr/>
            </a:pPr>
            <a:r>
              <a:rPr lang="en-US" sz="2000" smtClean="0"/>
              <a:t>Limbic system</a:t>
            </a:r>
          </a:p>
          <a:p>
            <a:pPr eaLnBrk="1" hangingPunct="1">
              <a:lnSpc>
                <a:spcPct val="90000"/>
              </a:lnSpc>
              <a:defRPr/>
            </a:pPr>
            <a:endParaRPr lang="en-US" sz="2400" smtClean="0">
              <a:ea typeface="+mn-ea"/>
            </a:endParaRP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rrowheads="1"/>
          </p:cNvSpPr>
          <p:nvPr>
            <p:ph type="title"/>
          </p:nvPr>
        </p:nvSpPr>
        <p:spPr/>
        <p:txBody>
          <a:bodyPr/>
          <a:lstStyle/>
          <a:p>
            <a:pPr eaLnBrk="1" hangingPunct="1"/>
            <a:r>
              <a:rPr lang="en-US">
                <a:latin typeface="Tahoma" charset="0"/>
                <a:ea typeface="MS PGothic" charset="0"/>
                <a:cs typeface="Arial" charset="0"/>
              </a:rPr>
              <a:t>Olfactory cortex</a:t>
            </a:r>
          </a:p>
        </p:txBody>
      </p:sp>
      <p:sp>
        <p:nvSpPr>
          <p:cNvPr id="60419" name="Rectangle 3"/>
          <p:cNvSpPr>
            <a:spLocks noGrp="1" noRot="1" noChangeArrowheads="1"/>
          </p:cNvSpPr>
          <p:nvPr>
            <p:ph type="body" idx="1"/>
          </p:nvPr>
        </p:nvSpPr>
        <p:spPr/>
        <p:txBody>
          <a:bodyPr/>
          <a:lstStyle/>
          <a:p>
            <a:pPr eaLnBrk="1" hangingPunct="1"/>
            <a:r>
              <a:rPr lang="en-US">
                <a:latin typeface="Tahoma" charset="0"/>
                <a:ea typeface="MS PGothic" charset="0"/>
                <a:cs typeface="Arial" charset="0"/>
              </a:rPr>
              <a:t>Pyriform lobe includes olfactory tract, uncus and ant part of parahippocampal gyrus</a:t>
            </a:r>
          </a:p>
          <a:p>
            <a:pPr eaLnBrk="1" hangingPunct="1"/>
            <a:r>
              <a:rPr lang="en-US">
                <a:latin typeface="Tahoma" charset="0"/>
                <a:ea typeface="MS PGothic" charset="0"/>
                <a:cs typeface="Arial" charset="0"/>
              </a:rPr>
              <a:t>Primary olfactory cortex- pre-pyriform and periamygdaloid areas</a:t>
            </a:r>
          </a:p>
          <a:p>
            <a:pPr eaLnBrk="1" hangingPunct="1"/>
            <a:r>
              <a:rPr lang="en-US">
                <a:latin typeface="Tahoma" charset="0"/>
                <a:ea typeface="MS PGothic" charset="0"/>
                <a:cs typeface="Arial" charset="0"/>
              </a:rPr>
              <a:t>Secondary cortex- entorrhinal area</a:t>
            </a: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rrowheads="1"/>
          </p:cNvSpPr>
          <p:nvPr>
            <p:ph type="title"/>
          </p:nvPr>
        </p:nvSpPr>
        <p:spPr/>
        <p:txBody>
          <a:bodyPr/>
          <a:lstStyle/>
          <a:p>
            <a:pPr eaLnBrk="1" hangingPunct="1"/>
            <a:r>
              <a:rPr lang="en-US">
                <a:latin typeface="Tahoma" charset="0"/>
                <a:ea typeface="MS PGothic" charset="0"/>
                <a:cs typeface="Arial" charset="0"/>
              </a:rPr>
              <a:t>Olfactory abnormalities</a:t>
            </a:r>
          </a:p>
        </p:txBody>
      </p:sp>
      <p:sp>
        <p:nvSpPr>
          <p:cNvPr id="61443" name="Rectangle 3"/>
          <p:cNvSpPr>
            <a:spLocks noGrp="1" noRot="1" noChangeArrowheads="1"/>
          </p:cNvSpPr>
          <p:nvPr>
            <p:ph type="body" idx="1"/>
          </p:nvPr>
        </p:nvSpPr>
        <p:spPr/>
        <p:txBody>
          <a:bodyPr/>
          <a:lstStyle/>
          <a:p>
            <a:pPr eaLnBrk="1" hangingPunct="1">
              <a:lnSpc>
                <a:spcPct val="80000"/>
              </a:lnSpc>
            </a:pPr>
            <a:r>
              <a:rPr lang="en-US" sz="2800">
                <a:latin typeface="Tahoma" charset="0"/>
                <a:ea typeface="MS PGothic" charset="0"/>
                <a:cs typeface="Arial" charset="0"/>
              </a:rPr>
              <a:t>Terminologies used</a:t>
            </a:r>
          </a:p>
          <a:p>
            <a:pPr lvl="1" eaLnBrk="1" hangingPunct="1">
              <a:lnSpc>
                <a:spcPct val="80000"/>
              </a:lnSpc>
            </a:pPr>
            <a:r>
              <a:rPr lang="en-US" sz="2400" b="1">
                <a:latin typeface="Tahoma" charset="0"/>
                <a:cs typeface="Arial" charset="0"/>
              </a:rPr>
              <a:t>Anosmia - Absence of smell sensation </a:t>
            </a:r>
          </a:p>
          <a:p>
            <a:pPr lvl="1" eaLnBrk="1" hangingPunct="1">
              <a:lnSpc>
                <a:spcPct val="80000"/>
              </a:lnSpc>
            </a:pPr>
            <a:r>
              <a:rPr lang="en-US" sz="2400" b="1">
                <a:latin typeface="Tahoma" charset="0"/>
                <a:cs typeface="Arial" charset="0"/>
              </a:rPr>
              <a:t>Hyposmia - Decreased sensation </a:t>
            </a:r>
          </a:p>
          <a:p>
            <a:pPr lvl="1" eaLnBrk="1" hangingPunct="1">
              <a:lnSpc>
                <a:spcPct val="80000"/>
              </a:lnSpc>
            </a:pPr>
            <a:r>
              <a:rPr lang="en-US" sz="2400" b="1">
                <a:latin typeface="Tahoma" charset="0"/>
                <a:cs typeface="Arial" charset="0"/>
              </a:rPr>
              <a:t>Hyperosmia- Overly acute sense of smell</a:t>
            </a:r>
          </a:p>
          <a:p>
            <a:pPr lvl="1" eaLnBrk="1" hangingPunct="1">
              <a:lnSpc>
                <a:spcPct val="80000"/>
              </a:lnSpc>
            </a:pPr>
            <a:r>
              <a:rPr lang="en-US" sz="2400" b="1">
                <a:latin typeface="Tahoma" charset="0"/>
                <a:cs typeface="Arial" charset="0"/>
              </a:rPr>
              <a:t>Dysosmia – Impairment or defect in sense of smell</a:t>
            </a:r>
          </a:p>
          <a:p>
            <a:pPr lvl="1" eaLnBrk="1" hangingPunct="1">
              <a:lnSpc>
                <a:spcPct val="80000"/>
              </a:lnSpc>
            </a:pPr>
            <a:r>
              <a:rPr lang="en-US" sz="2400" b="1">
                <a:latin typeface="Tahoma" charset="0"/>
                <a:cs typeface="Arial" charset="0"/>
              </a:rPr>
              <a:t>Cacosmia - Sensation of a bad or foul smell</a:t>
            </a:r>
          </a:p>
          <a:p>
            <a:pPr lvl="1" eaLnBrk="1" hangingPunct="1">
              <a:lnSpc>
                <a:spcPct val="80000"/>
              </a:lnSpc>
            </a:pPr>
            <a:r>
              <a:rPr lang="en-US" sz="2400" b="1">
                <a:latin typeface="Tahoma" charset="0"/>
                <a:cs typeface="Arial" charset="0"/>
              </a:rPr>
              <a:t>Coprosmia- cacosmia with fecal odour </a:t>
            </a:r>
          </a:p>
          <a:p>
            <a:pPr lvl="1" eaLnBrk="1" hangingPunct="1">
              <a:lnSpc>
                <a:spcPct val="80000"/>
              </a:lnSpc>
            </a:pPr>
            <a:r>
              <a:rPr lang="en-US" sz="2400" b="1">
                <a:latin typeface="Tahoma" charset="0"/>
                <a:cs typeface="Arial" charset="0"/>
              </a:rPr>
              <a:t>Parosmia – Perversion or distortion of smell</a:t>
            </a:r>
          </a:p>
          <a:p>
            <a:pPr lvl="1" eaLnBrk="1" hangingPunct="1">
              <a:lnSpc>
                <a:spcPct val="80000"/>
              </a:lnSpc>
            </a:pPr>
            <a:r>
              <a:rPr lang="en-US" sz="2400" b="1">
                <a:latin typeface="Tahoma" charset="0"/>
                <a:cs typeface="Arial" charset="0"/>
              </a:rPr>
              <a:t>Phantosmia- Perception of an odour that is not real</a:t>
            </a:r>
          </a:p>
          <a:p>
            <a:pPr lvl="1" eaLnBrk="1" hangingPunct="1">
              <a:lnSpc>
                <a:spcPct val="80000"/>
              </a:lnSpc>
            </a:pPr>
            <a:r>
              <a:rPr lang="en-US" sz="2400">
                <a:latin typeface="Tahoma" charset="0"/>
                <a:cs typeface="Arial" charset="0"/>
              </a:rPr>
              <a:t>Olfactory agnosia- Inability to identify detected odours</a:t>
            </a:r>
          </a:p>
          <a:p>
            <a:pPr lvl="1" eaLnBrk="1" hangingPunct="1">
              <a:lnSpc>
                <a:spcPct val="80000"/>
              </a:lnSpc>
              <a:buFont typeface="Wingdings" charset="0"/>
              <a:buNone/>
            </a:pPr>
            <a:endParaRPr lang="en-US" sz="2400">
              <a:latin typeface="Tahoma" charset="0"/>
              <a:cs typeface="Arial" charset="0"/>
            </a:endParaRP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type="title"/>
          </p:nvPr>
        </p:nvSpPr>
        <p:spPr/>
        <p:txBody>
          <a:bodyPr/>
          <a:lstStyle/>
          <a:p>
            <a:pPr eaLnBrk="1" hangingPunct="1"/>
            <a:r>
              <a:rPr lang="en-US">
                <a:latin typeface="Tahoma" charset="0"/>
                <a:ea typeface="MS PGothic" charset="0"/>
                <a:cs typeface="Arial" charset="0"/>
              </a:rPr>
              <a:t>Testing of the function</a:t>
            </a:r>
          </a:p>
        </p:txBody>
      </p:sp>
      <p:sp>
        <p:nvSpPr>
          <p:cNvPr id="62467" name="Rectangle 3"/>
          <p:cNvSpPr>
            <a:spLocks noGrp="1" noRot="1" noChangeArrowheads="1"/>
          </p:cNvSpPr>
          <p:nvPr>
            <p:ph type="body" idx="1"/>
          </p:nvPr>
        </p:nvSpPr>
        <p:spPr/>
        <p:txBody>
          <a:bodyPr/>
          <a:lstStyle/>
          <a:p>
            <a:pPr eaLnBrk="1" hangingPunct="1">
              <a:lnSpc>
                <a:spcPct val="90000"/>
              </a:lnSpc>
            </a:pPr>
            <a:r>
              <a:rPr lang="en-US" sz="2400">
                <a:latin typeface="Tahoma" charset="0"/>
                <a:ea typeface="MS PGothic" charset="0"/>
                <a:cs typeface="Arial" charset="0"/>
              </a:rPr>
              <a:t>Use common odours- coffee, lemon, peppermint, soap etc</a:t>
            </a:r>
          </a:p>
          <a:p>
            <a:pPr eaLnBrk="1" hangingPunct="1">
              <a:lnSpc>
                <a:spcPct val="90000"/>
              </a:lnSpc>
            </a:pPr>
            <a:r>
              <a:rPr lang="en-US" sz="2400">
                <a:latin typeface="Tahoma" charset="0"/>
                <a:ea typeface="MS PGothic" charset="0"/>
                <a:cs typeface="Arial" charset="0"/>
              </a:rPr>
              <a:t>NEVER USE IRRITANT ODOURS- such as ammonia, as it stimulates the V th nerve instead of I cr n</a:t>
            </a:r>
          </a:p>
          <a:p>
            <a:pPr eaLnBrk="1" hangingPunct="1">
              <a:lnSpc>
                <a:spcPct val="90000"/>
              </a:lnSpc>
            </a:pPr>
            <a:r>
              <a:rPr lang="en-US" sz="2400">
                <a:latin typeface="Tahoma" charset="0"/>
                <a:ea typeface="MS PGothic" charset="0"/>
                <a:cs typeface="Arial" charset="0"/>
              </a:rPr>
              <a:t>Make sure that nasal passages are open and pt doesn</a:t>
            </a:r>
            <a:r>
              <a:rPr lang="ja-JP" altLang="en-US" sz="2400">
                <a:latin typeface="Arial" charset="0"/>
                <a:ea typeface="MS PGothic" charset="0"/>
                <a:cs typeface="Arial" charset="0"/>
              </a:rPr>
              <a:t>’</a:t>
            </a:r>
            <a:r>
              <a:rPr lang="en-US" altLang="ja-JP" sz="2400">
                <a:latin typeface="Tahoma" charset="0"/>
                <a:ea typeface="MS PGothic" charset="0"/>
                <a:cs typeface="Arial" charset="0"/>
              </a:rPr>
              <a:t>t have local nasal pathology</a:t>
            </a:r>
          </a:p>
          <a:p>
            <a:pPr eaLnBrk="1" hangingPunct="1">
              <a:lnSpc>
                <a:spcPct val="90000"/>
              </a:lnSpc>
            </a:pPr>
            <a:r>
              <a:rPr lang="en-US" sz="2400">
                <a:latin typeface="Tahoma" charset="0"/>
                <a:ea typeface="MS PGothic" charset="0"/>
                <a:cs typeface="Arial" charset="0"/>
              </a:rPr>
              <a:t>Patient must close his eyes and asked to smell through one nostril after another</a:t>
            </a:r>
          </a:p>
          <a:p>
            <a:pPr eaLnBrk="1" hangingPunct="1">
              <a:lnSpc>
                <a:spcPct val="90000"/>
              </a:lnSpc>
            </a:pPr>
            <a:r>
              <a:rPr lang="en-US" sz="2400">
                <a:latin typeface="Tahoma" charset="0"/>
                <a:ea typeface="MS PGothic" charset="0"/>
                <a:cs typeface="Arial" charset="0"/>
              </a:rPr>
              <a:t>Points to note-</a:t>
            </a:r>
          </a:p>
          <a:p>
            <a:pPr lvl="1" eaLnBrk="1" hangingPunct="1">
              <a:lnSpc>
                <a:spcPct val="90000"/>
              </a:lnSpc>
            </a:pPr>
            <a:r>
              <a:rPr lang="en-US" sz="2000">
                <a:latin typeface="Tahoma" charset="0"/>
                <a:cs typeface="Arial" charset="0"/>
              </a:rPr>
              <a:t>Whether he can detect any odour/not</a:t>
            </a:r>
          </a:p>
          <a:p>
            <a:pPr lvl="1" eaLnBrk="1" hangingPunct="1">
              <a:lnSpc>
                <a:spcPct val="90000"/>
              </a:lnSpc>
            </a:pPr>
            <a:r>
              <a:rPr lang="en-US" sz="2000">
                <a:latin typeface="Tahoma" charset="0"/>
                <a:cs typeface="Arial" charset="0"/>
              </a:rPr>
              <a:t>Whether he can identify the correct odour</a:t>
            </a:r>
          </a:p>
          <a:p>
            <a:pPr lvl="1" eaLnBrk="1" hangingPunct="1">
              <a:lnSpc>
                <a:spcPct val="90000"/>
              </a:lnSpc>
            </a:pPr>
            <a:r>
              <a:rPr lang="en-US" sz="2000">
                <a:latin typeface="Tahoma" charset="0"/>
                <a:cs typeface="Arial" charset="0"/>
              </a:rPr>
              <a:t>Is the intensity symmetrical on both sides</a:t>
            </a: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rrowheads="1"/>
          </p:cNvSpPr>
          <p:nvPr>
            <p:ph type="title"/>
          </p:nvPr>
        </p:nvSpPr>
        <p:spPr/>
        <p:txBody>
          <a:bodyPr/>
          <a:lstStyle/>
          <a:p>
            <a:pPr eaLnBrk="1" hangingPunct="1">
              <a:defRPr/>
            </a:pPr>
            <a:endParaRPr lang="en-US" smtClean="0">
              <a:ea typeface="+mj-ea"/>
            </a:endParaRPr>
          </a:p>
        </p:txBody>
      </p:sp>
      <p:sp>
        <p:nvSpPr>
          <p:cNvPr id="69635" name="Rectangle 3"/>
          <p:cNvSpPr>
            <a:spLocks noGrp="1" noRot="1" noChangeArrowheads="1"/>
          </p:cNvSpPr>
          <p:nvPr>
            <p:ph type="body" idx="1"/>
          </p:nvPr>
        </p:nvSpPr>
        <p:spPr/>
        <p:txBody>
          <a:bodyPr/>
          <a:lstStyle/>
          <a:p>
            <a:pPr eaLnBrk="1" hangingPunct="1">
              <a:defRPr/>
            </a:pPr>
            <a:r>
              <a:rPr lang="en-US" sz="2800" smtClean="0">
                <a:ea typeface="+mn-ea"/>
              </a:rPr>
              <a:t>Perception more important than identification</a:t>
            </a:r>
          </a:p>
          <a:p>
            <a:pPr lvl="1" eaLnBrk="1" hangingPunct="1">
              <a:defRPr/>
            </a:pPr>
            <a:r>
              <a:rPr lang="en-US" sz="2400" smtClean="0"/>
              <a:t>Perception indicates continuity of olfactory pathways</a:t>
            </a:r>
          </a:p>
          <a:p>
            <a:pPr lvl="1" eaLnBrk="1" hangingPunct="1">
              <a:defRPr/>
            </a:pPr>
            <a:r>
              <a:rPr lang="en-US" sz="2400" smtClean="0"/>
              <a:t>Identification indicates intact cortical function as well</a:t>
            </a:r>
          </a:p>
          <a:p>
            <a:pPr eaLnBrk="1" hangingPunct="1">
              <a:defRPr/>
            </a:pPr>
            <a:r>
              <a:rPr lang="en-US" sz="2800" smtClean="0">
                <a:ea typeface="+mn-ea"/>
              </a:rPr>
              <a:t>Lesion central to the decussation never causes anosmia such as lesion of olfactory cortex</a:t>
            </a:r>
          </a:p>
          <a:p>
            <a:pPr eaLnBrk="1" hangingPunct="1">
              <a:defRPr/>
            </a:pPr>
            <a:r>
              <a:rPr lang="en-US" sz="2800" smtClean="0">
                <a:ea typeface="+mn-ea"/>
              </a:rPr>
              <a:t>Appreciation of presence of smell is enough for exclusion of anosmia.</a:t>
            </a:r>
          </a:p>
          <a:p>
            <a:pPr eaLnBrk="1" hangingPunct="1">
              <a:defRPr/>
            </a:pPr>
            <a:endParaRPr lang="en-US" sz="2800" smtClean="0">
              <a:ea typeface="+mn-ea"/>
            </a:endParaRP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rrowheads="1"/>
          </p:cNvSpPr>
          <p:nvPr>
            <p:ph type="title"/>
          </p:nvPr>
        </p:nvSpPr>
        <p:spPr/>
        <p:txBody>
          <a:bodyPr/>
          <a:lstStyle/>
          <a:p>
            <a:pPr eaLnBrk="1" hangingPunct="1"/>
            <a:r>
              <a:rPr lang="en-US">
                <a:latin typeface="Tahoma" charset="0"/>
                <a:ea typeface="MS PGothic" charset="0"/>
                <a:cs typeface="Arial" charset="0"/>
              </a:rPr>
              <a:t>Applied aspect</a:t>
            </a:r>
          </a:p>
        </p:txBody>
      </p:sp>
      <p:sp>
        <p:nvSpPr>
          <p:cNvPr id="68611" name="Rectangle 3"/>
          <p:cNvSpPr>
            <a:spLocks noGrp="1" noRot="1" noChangeArrowheads="1"/>
          </p:cNvSpPr>
          <p:nvPr>
            <p:ph type="body" idx="1"/>
          </p:nvPr>
        </p:nvSpPr>
        <p:spPr/>
        <p:txBody>
          <a:bodyPr/>
          <a:lstStyle/>
          <a:p>
            <a:pPr eaLnBrk="1" hangingPunct="1">
              <a:lnSpc>
                <a:spcPct val="90000"/>
              </a:lnSpc>
              <a:defRPr/>
            </a:pPr>
            <a:r>
              <a:rPr lang="en-US" sz="2800" smtClean="0">
                <a:ea typeface="+mn-ea"/>
              </a:rPr>
              <a:t>History- Enquire about</a:t>
            </a:r>
          </a:p>
          <a:p>
            <a:pPr lvl="1" eaLnBrk="1" hangingPunct="1">
              <a:lnSpc>
                <a:spcPct val="90000"/>
              </a:lnSpc>
              <a:defRPr/>
            </a:pPr>
            <a:r>
              <a:rPr lang="en-US" sz="2400" smtClean="0"/>
              <a:t>Past head injury</a:t>
            </a:r>
          </a:p>
          <a:p>
            <a:pPr lvl="1" eaLnBrk="1" hangingPunct="1">
              <a:lnSpc>
                <a:spcPct val="90000"/>
              </a:lnSpc>
              <a:defRPr/>
            </a:pPr>
            <a:r>
              <a:rPr lang="en-US" sz="2400" smtClean="0"/>
              <a:t>Smoking</a:t>
            </a:r>
          </a:p>
          <a:p>
            <a:pPr lvl="1" eaLnBrk="1" hangingPunct="1">
              <a:lnSpc>
                <a:spcPct val="90000"/>
              </a:lnSpc>
              <a:defRPr/>
            </a:pPr>
            <a:r>
              <a:rPr lang="en-US" sz="2400" smtClean="0"/>
              <a:t>Recent URTI</a:t>
            </a:r>
          </a:p>
          <a:p>
            <a:pPr lvl="1" eaLnBrk="1" hangingPunct="1">
              <a:lnSpc>
                <a:spcPct val="90000"/>
              </a:lnSpc>
              <a:defRPr/>
            </a:pPr>
            <a:r>
              <a:rPr lang="en-US" sz="2400" smtClean="0"/>
              <a:t>Systemic illness</a:t>
            </a:r>
          </a:p>
          <a:p>
            <a:pPr lvl="1" eaLnBrk="1" hangingPunct="1">
              <a:lnSpc>
                <a:spcPct val="90000"/>
              </a:lnSpc>
              <a:defRPr/>
            </a:pPr>
            <a:r>
              <a:rPr lang="en-US" sz="2400" smtClean="0"/>
              <a:t>Toxins/medications/illicit drugs</a:t>
            </a:r>
          </a:p>
          <a:p>
            <a:pPr eaLnBrk="1" hangingPunct="1">
              <a:lnSpc>
                <a:spcPct val="90000"/>
              </a:lnSpc>
              <a:defRPr/>
            </a:pPr>
            <a:r>
              <a:rPr lang="en-US" sz="2800" smtClean="0">
                <a:ea typeface="+mn-ea"/>
              </a:rPr>
              <a:t>Most common causes- </a:t>
            </a:r>
          </a:p>
          <a:p>
            <a:pPr lvl="1" eaLnBrk="1" hangingPunct="1">
              <a:lnSpc>
                <a:spcPct val="90000"/>
              </a:lnSpc>
              <a:defRPr/>
            </a:pPr>
            <a:r>
              <a:rPr lang="en-US" sz="2400" smtClean="0"/>
              <a:t>URI</a:t>
            </a:r>
          </a:p>
          <a:p>
            <a:pPr lvl="1" eaLnBrk="1" hangingPunct="1">
              <a:lnSpc>
                <a:spcPct val="90000"/>
              </a:lnSpc>
              <a:defRPr/>
            </a:pPr>
            <a:r>
              <a:rPr lang="en-US" sz="2400" smtClean="0"/>
              <a:t>Trauma</a:t>
            </a:r>
          </a:p>
          <a:p>
            <a:pPr lvl="1" eaLnBrk="1" hangingPunct="1">
              <a:lnSpc>
                <a:spcPct val="90000"/>
              </a:lnSpc>
              <a:defRPr/>
            </a:pPr>
            <a:r>
              <a:rPr lang="en-US" sz="2400" smtClean="0"/>
              <a:t>Idiopathic</a:t>
            </a:r>
          </a:p>
          <a:p>
            <a:pPr eaLnBrk="1" hangingPunct="1">
              <a:lnSpc>
                <a:spcPct val="90000"/>
              </a:lnSpc>
              <a:buFont typeface="Arial" charset="0"/>
              <a:buNone/>
              <a:defRPr/>
            </a:pPr>
            <a:endParaRPr lang="en-US" sz="2800" smtClean="0">
              <a:ea typeface="+mn-ea"/>
            </a:endParaRPr>
          </a:p>
          <a:p>
            <a:pPr eaLnBrk="1" hangingPunct="1">
              <a:lnSpc>
                <a:spcPct val="90000"/>
              </a:lnSpc>
              <a:defRPr/>
            </a:pPr>
            <a:endParaRPr lang="en-US" sz="2800" smtClean="0">
              <a:ea typeface="+mn-ea"/>
            </a:endParaRPr>
          </a:p>
          <a:p>
            <a:pPr eaLnBrk="1" hangingPunct="1">
              <a:lnSpc>
                <a:spcPct val="90000"/>
              </a:lnSpc>
              <a:defRPr/>
            </a:pPr>
            <a:endParaRPr lang="en-US" sz="2800" smtClean="0">
              <a:ea typeface="+mn-ea"/>
            </a:endParaRP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rrowheads="1"/>
          </p:cNvSpPr>
          <p:nvPr>
            <p:ph type="title"/>
          </p:nvPr>
        </p:nvSpPr>
        <p:spPr/>
        <p:txBody>
          <a:bodyPr/>
          <a:lstStyle/>
          <a:p>
            <a:pPr eaLnBrk="1" hangingPunct="1"/>
            <a:r>
              <a:rPr lang="en-US">
                <a:latin typeface="Tahoma" charset="0"/>
                <a:ea typeface="MS PGothic" charset="0"/>
                <a:cs typeface="Arial" charset="0"/>
              </a:rPr>
              <a:t>Neurologic causes of anosmia</a:t>
            </a:r>
          </a:p>
        </p:txBody>
      </p:sp>
      <p:sp>
        <p:nvSpPr>
          <p:cNvPr id="70659" name="Rectangle 3"/>
          <p:cNvSpPr>
            <a:spLocks noGrp="1" noRot="1" noChangeArrowheads="1"/>
          </p:cNvSpPr>
          <p:nvPr>
            <p:ph type="body" idx="1"/>
          </p:nvPr>
        </p:nvSpPr>
        <p:spPr/>
        <p:txBody>
          <a:bodyPr/>
          <a:lstStyle/>
          <a:p>
            <a:pPr eaLnBrk="1" hangingPunct="1">
              <a:lnSpc>
                <a:spcPct val="80000"/>
              </a:lnSpc>
              <a:defRPr/>
            </a:pPr>
            <a:r>
              <a:rPr lang="en-US" sz="2000" smtClean="0">
                <a:ea typeface="+mn-ea"/>
              </a:rPr>
              <a:t>Lesions of the orbital surface of brain-</a:t>
            </a:r>
          </a:p>
          <a:p>
            <a:pPr lvl="1" eaLnBrk="1" hangingPunct="1">
              <a:lnSpc>
                <a:spcPct val="80000"/>
              </a:lnSpc>
              <a:defRPr/>
            </a:pPr>
            <a:r>
              <a:rPr lang="en-US" sz="1800" smtClean="0"/>
              <a:t>Sphenoid ridge/ olfactory groove meningiomas</a:t>
            </a:r>
          </a:p>
          <a:p>
            <a:pPr lvl="1" eaLnBrk="1" hangingPunct="1">
              <a:lnSpc>
                <a:spcPct val="80000"/>
              </a:lnSpc>
              <a:defRPr/>
            </a:pPr>
            <a:r>
              <a:rPr lang="en-US" sz="1800" smtClean="0"/>
              <a:t>Frontal lobe gliomas</a:t>
            </a:r>
          </a:p>
          <a:p>
            <a:pPr eaLnBrk="1" hangingPunct="1">
              <a:lnSpc>
                <a:spcPct val="80000"/>
              </a:lnSpc>
              <a:defRPr/>
            </a:pPr>
            <a:r>
              <a:rPr lang="en-US" sz="2000" smtClean="0">
                <a:ea typeface="+mn-ea"/>
              </a:rPr>
              <a:t>Cranio-cerebral trauma with damage to the cribriform plate</a:t>
            </a:r>
          </a:p>
          <a:p>
            <a:pPr eaLnBrk="1" hangingPunct="1">
              <a:lnSpc>
                <a:spcPct val="80000"/>
              </a:lnSpc>
              <a:defRPr/>
            </a:pPr>
            <a:r>
              <a:rPr lang="en-US" sz="2000" smtClean="0">
                <a:ea typeface="+mn-ea"/>
              </a:rPr>
              <a:t>Damage due to excessive retraction of frontal lobes</a:t>
            </a:r>
          </a:p>
          <a:p>
            <a:pPr eaLnBrk="1" hangingPunct="1">
              <a:lnSpc>
                <a:spcPct val="80000"/>
              </a:lnSpc>
              <a:defRPr/>
            </a:pPr>
            <a:r>
              <a:rPr lang="en-US" sz="2000" smtClean="0">
                <a:ea typeface="+mn-ea"/>
              </a:rPr>
              <a:t>Temporal lobectomies ( pt cant identify)</a:t>
            </a:r>
          </a:p>
          <a:p>
            <a:pPr eaLnBrk="1" hangingPunct="1">
              <a:lnSpc>
                <a:spcPct val="80000"/>
              </a:lnSpc>
              <a:defRPr/>
            </a:pPr>
            <a:r>
              <a:rPr lang="en-US" sz="2000" smtClean="0">
                <a:ea typeface="+mn-ea"/>
              </a:rPr>
              <a:t>Foster-Kennedy syndrome- </a:t>
            </a:r>
          </a:p>
          <a:p>
            <a:pPr lvl="1" eaLnBrk="1" hangingPunct="1">
              <a:lnSpc>
                <a:spcPct val="80000"/>
              </a:lnSpc>
              <a:defRPr/>
            </a:pPr>
            <a:r>
              <a:rPr lang="en-US" sz="1800" smtClean="0"/>
              <a:t>Anosmia+ I/L optic atrophy (due to direct compression)+ C/L papilloedema ( as ICP rises)</a:t>
            </a:r>
          </a:p>
          <a:p>
            <a:pPr lvl="1" eaLnBrk="1" hangingPunct="1">
              <a:lnSpc>
                <a:spcPct val="80000"/>
              </a:lnSpc>
              <a:defRPr/>
            </a:pPr>
            <a:r>
              <a:rPr lang="en-US" sz="1800" smtClean="0"/>
              <a:t>In orbito-frontal tumours- olfactory groove meningiomas</a:t>
            </a:r>
          </a:p>
          <a:p>
            <a:pPr eaLnBrk="1" hangingPunct="1">
              <a:lnSpc>
                <a:spcPct val="80000"/>
              </a:lnSpc>
              <a:defRPr/>
            </a:pPr>
            <a:r>
              <a:rPr lang="en-US" sz="2000" smtClean="0">
                <a:ea typeface="+mn-ea"/>
              </a:rPr>
              <a:t>Pseudo-FK syndrome-</a:t>
            </a:r>
          </a:p>
          <a:p>
            <a:pPr lvl="1" eaLnBrk="1" hangingPunct="1">
              <a:lnSpc>
                <a:spcPct val="80000"/>
              </a:lnSpc>
              <a:defRPr/>
            </a:pPr>
            <a:r>
              <a:rPr lang="en-US" sz="1800" smtClean="0"/>
              <a:t>Optic atrophy+ C/L papilloedema</a:t>
            </a:r>
          </a:p>
          <a:p>
            <a:pPr lvl="2" eaLnBrk="1" hangingPunct="1">
              <a:lnSpc>
                <a:spcPct val="80000"/>
              </a:lnSpc>
              <a:defRPr/>
            </a:pPr>
            <a:r>
              <a:rPr lang="en-US" sz="1600" smtClean="0"/>
              <a:t>In ant optic n ischemia</a:t>
            </a:r>
          </a:p>
          <a:p>
            <a:pPr lvl="2" eaLnBrk="1" hangingPunct="1">
              <a:lnSpc>
                <a:spcPct val="80000"/>
              </a:lnSpc>
              <a:defRPr/>
            </a:pPr>
            <a:r>
              <a:rPr lang="en-US" sz="1600" smtClean="0"/>
              <a:t>Mass causing asymmetrical compression of optic nerves</a:t>
            </a:r>
          </a:p>
          <a:p>
            <a:pPr lvl="1" eaLnBrk="1" hangingPunct="1">
              <a:lnSpc>
                <a:spcPct val="80000"/>
              </a:lnSpc>
              <a:buFont typeface="Wingdings" charset="0"/>
              <a:buNone/>
              <a:defRPr/>
            </a:pPr>
            <a:endParaRPr lang="en-US" sz="1800" smtClean="0"/>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rrowheads="1"/>
          </p:cNvSpPr>
          <p:nvPr>
            <p:ph type="title"/>
          </p:nvPr>
        </p:nvSpPr>
        <p:spPr/>
        <p:txBody>
          <a:bodyPr/>
          <a:lstStyle/>
          <a:p>
            <a:pPr eaLnBrk="1" hangingPunct="1"/>
            <a:r>
              <a:rPr lang="en-US">
                <a:latin typeface="Tahoma" charset="0"/>
                <a:ea typeface="MS PGothic" charset="0"/>
                <a:cs typeface="Arial" charset="0"/>
              </a:rPr>
              <a:t>Other causes</a:t>
            </a:r>
          </a:p>
        </p:txBody>
      </p:sp>
      <p:sp>
        <p:nvSpPr>
          <p:cNvPr id="71683" name="Rectangle 3"/>
          <p:cNvSpPr>
            <a:spLocks noGrp="1" noRot="1" noChangeArrowheads="1"/>
          </p:cNvSpPr>
          <p:nvPr>
            <p:ph type="body" idx="1"/>
          </p:nvPr>
        </p:nvSpPr>
        <p:spPr/>
        <p:txBody>
          <a:bodyPr/>
          <a:lstStyle/>
          <a:p>
            <a:pPr eaLnBrk="1" hangingPunct="1"/>
            <a:r>
              <a:rPr lang="en-US" sz="2800">
                <a:latin typeface="Tahoma" charset="0"/>
                <a:ea typeface="MS PGothic" charset="0"/>
                <a:cs typeface="Arial" charset="0"/>
              </a:rPr>
              <a:t>Drugs- Antihistamines/ prpylthiouracil/antibiotics</a:t>
            </a:r>
          </a:p>
          <a:p>
            <a:pPr eaLnBrk="1" hangingPunct="1"/>
            <a:r>
              <a:rPr lang="en-US" sz="2800">
                <a:latin typeface="Tahoma" charset="0"/>
                <a:ea typeface="MS PGothic" charset="0"/>
                <a:cs typeface="Arial" charset="0"/>
              </a:rPr>
              <a:t>Toxins-cadmium/toulene</a:t>
            </a:r>
          </a:p>
          <a:p>
            <a:pPr eaLnBrk="1" hangingPunct="1"/>
            <a:r>
              <a:rPr lang="en-US" sz="2800">
                <a:latin typeface="Tahoma" charset="0"/>
                <a:ea typeface="MS PGothic" charset="0"/>
                <a:cs typeface="Arial" charset="0"/>
              </a:rPr>
              <a:t>Vit def- A,B6,B12</a:t>
            </a:r>
          </a:p>
          <a:p>
            <a:pPr eaLnBrk="1" hangingPunct="1"/>
            <a:r>
              <a:rPr lang="en-US" sz="2800">
                <a:latin typeface="Tahoma" charset="0"/>
                <a:ea typeface="MS PGothic" charset="0"/>
                <a:cs typeface="Arial" charset="0"/>
              </a:rPr>
              <a:t>Alzheimer</a:t>
            </a:r>
            <a:r>
              <a:rPr lang="ja-JP" altLang="en-US" sz="2800">
                <a:latin typeface="Arial" charset="0"/>
                <a:ea typeface="MS PGothic" charset="0"/>
                <a:cs typeface="Arial" charset="0"/>
              </a:rPr>
              <a:t>’</a:t>
            </a:r>
            <a:r>
              <a:rPr lang="en-US" altLang="ja-JP" sz="2800">
                <a:latin typeface="Tahoma" charset="0"/>
                <a:ea typeface="MS PGothic" charset="0"/>
                <a:cs typeface="Arial" charset="0"/>
              </a:rPr>
              <a:t>s/ Parkinson</a:t>
            </a:r>
            <a:r>
              <a:rPr lang="ja-JP" altLang="en-US" sz="2800">
                <a:latin typeface="Arial" charset="0"/>
                <a:ea typeface="MS PGothic" charset="0"/>
                <a:cs typeface="Arial" charset="0"/>
              </a:rPr>
              <a:t>’</a:t>
            </a:r>
            <a:r>
              <a:rPr lang="en-US" altLang="ja-JP" sz="2800">
                <a:latin typeface="Tahoma" charset="0"/>
                <a:ea typeface="MS PGothic" charset="0"/>
                <a:cs typeface="Arial" charset="0"/>
              </a:rPr>
              <a:t>s disease/ Multiple sclerosis</a:t>
            </a:r>
          </a:p>
          <a:p>
            <a:pPr eaLnBrk="1" hangingPunct="1"/>
            <a:r>
              <a:rPr lang="en-US" sz="2800">
                <a:latin typeface="Tahoma" charset="0"/>
                <a:ea typeface="MS PGothic" charset="0"/>
                <a:cs typeface="Arial" charset="0"/>
              </a:rPr>
              <a:t>Conversion disorder</a:t>
            </a:r>
          </a:p>
          <a:p>
            <a:pPr eaLnBrk="1" hangingPunct="1"/>
            <a:r>
              <a:rPr lang="en-US" sz="2800">
                <a:latin typeface="Tahoma" charset="0"/>
                <a:ea typeface="MS PGothic" charset="0"/>
                <a:cs typeface="Arial" charset="0"/>
              </a:rPr>
              <a:t>Kallman Syndrome- </a:t>
            </a:r>
          </a:p>
          <a:p>
            <a:pPr lvl="1" eaLnBrk="1" hangingPunct="1"/>
            <a:r>
              <a:rPr lang="en-US" sz="2400">
                <a:latin typeface="Tahoma" charset="0"/>
                <a:cs typeface="Arial" charset="0"/>
              </a:rPr>
              <a:t>Hereditary disorder (X-linked)</a:t>
            </a:r>
          </a:p>
          <a:p>
            <a:pPr lvl="1" eaLnBrk="1" hangingPunct="1"/>
            <a:r>
              <a:rPr lang="en-US" sz="2400">
                <a:latin typeface="Tahoma" charset="0"/>
                <a:cs typeface="Arial" charset="0"/>
              </a:rPr>
              <a:t>Hypogonadism + anosmia.</a:t>
            </a: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rrowheads="1"/>
          </p:cNvSpPr>
          <p:nvPr>
            <p:ph type="title"/>
          </p:nvPr>
        </p:nvSpPr>
        <p:spPr/>
        <p:txBody>
          <a:bodyPr/>
          <a:lstStyle/>
          <a:p>
            <a:pPr eaLnBrk="1" hangingPunct="1"/>
            <a:r>
              <a:rPr lang="en-US">
                <a:latin typeface="Tahoma" charset="0"/>
                <a:ea typeface="MS PGothic" charset="0"/>
                <a:cs typeface="Arial" charset="0"/>
              </a:rPr>
              <a:t>Olfactory hallucinations</a:t>
            </a:r>
          </a:p>
        </p:txBody>
      </p:sp>
      <p:sp>
        <p:nvSpPr>
          <p:cNvPr id="72707" name="Rectangle 3"/>
          <p:cNvSpPr>
            <a:spLocks noGrp="1" noRot="1" noChangeArrowheads="1"/>
          </p:cNvSpPr>
          <p:nvPr>
            <p:ph type="body" idx="1"/>
          </p:nvPr>
        </p:nvSpPr>
        <p:spPr/>
        <p:txBody>
          <a:bodyPr/>
          <a:lstStyle/>
          <a:p>
            <a:pPr eaLnBrk="1" hangingPunct="1">
              <a:lnSpc>
                <a:spcPct val="90000"/>
              </a:lnSpc>
            </a:pPr>
            <a:r>
              <a:rPr lang="en-US" sz="2800">
                <a:latin typeface="Tahoma" charset="0"/>
                <a:ea typeface="MS PGothic" charset="0"/>
                <a:cs typeface="Arial" charset="0"/>
              </a:rPr>
              <a:t>Psychosis</a:t>
            </a:r>
          </a:p>
          <a:p>
            <a:pPr eaLnBrk="1" hangingPunct="1">
              <a:lnSpc>
                <a:spcPct val="90000"/>
              </a:lnSpc>
            </a:pPr>
            <a:r>
              <a:rPr lang="en-US" sz="2800">
                <a:latin typeface="Tahoma" charset="0"/>
                <a:ea typeface="MS PGothic" charset="0"/>
                <a:cs typeface="Arial" charset="0"/>
              </a:rPr>
              <a:t>Lesion of central olfactory system-neoplastic/ vascular</a:t>
            </a:r>
          </a:p>
          <a:p>
            <a:pPr eaLnBrk="1" hangingPunct="1">
              <a:lnSpc>
                <a:spcPct val="90000"/>
              </a:lnSpc>
            </a:pPr>
            <a:r>
              <a:rPr lang="en-US" sz="2800">
                <a:latin typeface="Tahoma" charset="0"/>
                <a:ea typeface="MS PGothic" charset="0"/>
                <a:cs typeface="Arial" charset="0"/>
              </a:rPr>
              <a:t>Uncinate fits- </a:t>
            </a:r>
          </a:p>
          <a:p>
            <a:pPr lvl="1" eaLnBrk="1" hangingPunct="1">
              <a:lnSpc>
                <a:spcPct val="90000"/>
              </a:lnSpc>
            </a:pPr>
            <a:r>
              <a:rPr lang="en-US" sz="2400">
                <a:latin typeface="Tahoma" charset="0"/>
                <a:cs typeface="Arial" charset="0"/>
              </a:rPr>
              <a:t>Complex partial/ temporal lobe seizures</a:t>
            </a:r>
          </a:p>
          <a:p>
            <a:pPr lvl="1" eaLnBrk="1" hangingPunct="1">
              <a:lnSpc>
                <a:spcPct val="90000"/>
              </a:lnSpc>
            </a:pPr>
            <a:r>
              <a:rPr lang="en-US" sz="2400">
                <a:latin typeface="Tahoma" charset="0"/>
                <a:cs typeface="Arial" charset="0"/>
              </a:rPr>
              <a:t>Usually preceded by an olfactory/gustatory area that is often disagreeable</a:t>
            </a:r>
          </a:p>
          <a:p>
            <a:pPr lvl="1" eaLnBrk="1" hangingPunct="1">
              <a:lnSpc>
                <a:spcPct val="90000"/>
              </a:lnSpc>
            </a:pPr>
            <a:r>
              <a:rPr lang="en-US" sz="2400">
                <a:latin typeface="Tahoma" charset="0"/>
                <a:cs typeface="Arial" charset="0"/>
              </a:rPr>
              <a:t>Often accompanied by chewing movements</a:t>
            </a:r>
          </a:p>
          <a:p>
            <a:pPr lvl="1" eaLnBrk="1" hangingPunct="1">
              <a:lnSpc>
                <a:spcPct val="90000"/>
              </a:lnSpc>
            </a:pPr>
            <a:r>
              <a:rPr lang="en-US" sz="2400">
                <a:latin typeface="Tahoma" charset="0"/>
                <a:cs typeface="Arial" charset="0"/>
              </a:rPr>
              <a:t>Seizure focus- MEDIAL TEMPORAL LOBE</a:t>
            </a:r>
          </a:p>
          <a:p>
            <a:pPr lvl="1" eaLnBrk="1" hangingPunct="1">
              <a:lnSpc>
                <a:spcPct val="90000"/>
              </a:lnSpc>
            </a:pPr>
            <a:r>
              <a:rPr lang="en-US" sz="2400">
                <a:latin typeface="Tahoma" charset="0"/>
                <a:cs typeface="Arial" charset="0"/>
              </a:rPr>
              <a:t>No objective loss of smell interictally</a:t>
            </a: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pPr eaLnBrk="1" hangingPunct="1"/>
            <a:r>
              <a:rPr lang="en-US">
                <a:latin typeface="Tahoma" charset="0"/>
                <a:ea typeface="MS PGothic" charset="0"/>
                <a:cs typeface="Arial" charset="0"/>
              </a:rPr>
              <a:t>Introduction</a:t>
            </a:r>
          </a:p>
        </p:txBody>
      </p:sp>
      <p:sp>
        <p:nvSpPr>
          <p:cNvPr id="10243" name="Rectangle 3"/>
          <p:cNvSpPr>
            <a:spLocks noGrp="1" noRot="1" noChangeArrowheads="1"/>
          </p:cNvSpPr>
          <p:nvPr>
            <p:ph type="body" idx="1"/>
          </p:nvPr>
        </p:nvSpPr>
        <p:spPr/>
        <p:txBody>
          <a:bodyPr/>
          <a:lstStyle/>
          <a:p>
            <a:pPr eaLnBrk="1" hangingPunct="1"/>
            <a:r>
              <a:rPr lang="en-US">
                <a:latin typeface="Tahoma" charset="0"/>
                <a:ea typeface="MS PGothic" charset="0"/>
                <a:cs typeface="Arial" charset="0"/>
              </a:rPr>
              <a:t>First cranial nerve</a:t>
            </a:r>
          </a:p>
          <a:p>
            <a:pPr eaLnBrk="1" hangingPunct="1"/>
            <a:r>
              <a:rPr lang="en-US">
                <a:latin typeface="Tahoma" charset="0"/>
                <a:ea typeface="MS PGothic" charset="0"/>
                <a:cs typeface="Arial" charset="0"/>
              </a:rPr>
              <a:t>One of the two cranial nerves which doesn</a:t>
            </a:r>
            <a:r>
              <a:rPr lang="ja-JP" altLang="en-US">
                <a:latin typeface="Arial" charset="0"/>
                <a:ea typeface="MS PGothic" charset="0"/>
                <a:cs typeface="Arial" charset="0"/>
              </a:rPr>
              <a:t>’</a:t>
            </a:r>
            <a:r>
              <a:rPr lang="en-US" altLang="ja-JP">
                <a:latin typeface="Tahoma" charset="0"/>
                <a:ea typeface="MS PGothic" charset="0"/>
                <a:cs typeface="Arial" charset="0"/>
              </a:rPr>
              <a:t>t course through the posterior fossa</a:t>
            </a:r>
          </a:p>
          <a:p>
            <a:pPr eaLnBrk="1" hangingPunct="1"/>
            <a:r>
              <a:rPr lang="en-US">
                <a:latin typeface="Tahoma" charset="0"/>
                <a:ea typeface="MS PGothic" charset="0"/>
                <a:cs typeface="Arial" charset="0"/>
              </a:rPr>
              <a:t>Only neurons which can regenerate (basal cells)</a:t>
            </a:r>
          </a:p>
          <a:p>
            <a:pPr eaLnBrk="1" hangingPunct="1"/>
            <a:r>
              <a:rPr lang="en-US">
                <a:latin typeface="Tahoma" charset="0"/>
                <a:ea typeface="MS PGothic" charset="0"/>
                <a:cs typeface="Arial" charset="0"/>
              </a:rPr>
              <a:t>Only sensation which is not processed in the thalamus directly</a:t>
            </a:r>
          </a:p>
          <a:p>
            <a:pPr eaLnBrk="1" hangingPunct="1"/>
            <a:endParaRPr lang="en-US">
              <a:latin typeface="Tahoma" charset="0"/>
              <a:ea typeface="MS PGothic" charset="0"/>
              <a:cs typeface="Arial" charset="0"/>
            </a:endParaRPr>
          </a:p>
          <a:p>
            <a:pPr eaLnBrk="1" hangingPunct="1"/>
            <a:endParaRPr lang="en-US">
              <a:latin typeface="Tahoma" charset="0"/>
              <a:ea typeface="MS PGothic" charset="0"/>
              <a:cs typeface="Arial" charset="0"/>
            </a:endParaRPr>
          </a:p>
          <a:p>
            <a:pPr eaLnBrk="1" hangingPunct="1"/>
            <a:endParaRPr lang="en-US">
              <a:latin typeface="Tahoma" charset="0"/>
              <a:ea typeface="MS PGothic" charset="0"/>
              <a:cs typeface="Arial" charset="0"/>
            </a:endParaRP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2" name="Rectangle 4"/>
          <p:cNvSpPr>
            <a:spLocks noGrp="1" noRot="1" noChangeArrowheads="1"/>
          </p:cNvSpPr>
          <p:nvPr>
            <p:ph type="title"/>
          </p:nvPr>
        </p:nvSpPr>
        <p:spPr/>
        <p:txBody>
          <a:bodyPr/>
          <a:lstStyle/>
          <a:p>
            <a:pPr eaLnBrk="1" hangingPunct="1"/>
            <a:r>
              <a:rPr lang="en-US">
                <a:latin typeface="Tahoma" charset="0"/>
                <a:ea typeface="MS PGothic" charset="0"/>
                <a:cs typeface="Arial" charset="0"/>
              </a:rPr>
              <a:t>Thank you </a:t>
            </a:r>
          </a:p>
        </p:txBody>
      </p:sp>
    </p:spTree>
  </p:cSld>
  <p:clrMapOvr>
    <a:masterClrMapping/>
  </p:clrMapOvr>
  <p:transition xmlns:p14="http://schemas.microsoft.com/office/powerpoint/2010/main" advClick="0">
    <p:wedg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73732"/>
                                        </p:tgtEl>
                                        <p:attrNameLst>
                                          <p:attrName>style.visibility</p:attrName>
                                        </p:attrNameLst>
                                      </p:cBhvr>
                                      <p:to>
                                        <p:strVal val="visible"/>
                                      </p:to>
                                    </p:set>
                                    <p:animEffect transition="in" filter="fade">
                                      <p:cBhvr>
                                        <p:cTn id="7" dur="768" decel="100000"/>
                                        <p:tgtEl>
                                          <p:spTgt spid="73732"/>
                                        </p:tgtEl>
                                      </p:cBhvr>
                                    </p:animEffect>
                                    <p:animScale>
                                      <p:cBhvr>
                                        <p:cTn id="8" dur="768" decel="100000"/>
                                        <p:tgtEl>
                                          <p:spTgt spid="73732"/>
                                        </p:tgtEl>
                                      </p:cBhvr>
                                      <p:from x="10000" y="10000"/>
                                      <p:to x="200000" y="450000"/>
                                    </p:animScale>
                                    <p:animScale>
                                      <p:cBhvr>
                                        <p:cTn id="9" dur="1230" accel="100000" fill="hold">
                                          <p:stCondLst>
                                            <p:cond delay="768"/>
                                          </p:stCondLst>
                                        </p:cTn>
                                        <p:tgtEl>
                                          <p:spTgt spid="73732"/>
                                        </p:tgtEl>
                                      </p:cBhvr>
                                      <p:from x="200000" y="450000"/>
                                      <p:to x="100000" y="100000"/>
                                    </p:animScale>
                                    <p:set>
                                      <p:cBhvr>
                                        <p:cTn id="10" dur="768" fill="hold"/>
                                        <p:tgtEl>
                                          <p:spTgt spid="73732"/>
                                        </p:tgtEl>
                                        <p:attrNameLst>
                                          <p:attrName>ppt_x</p:attrName>
                                        </p:attrNameLst>
                                      </p:cBhvr>
                                      <p:to>
                                        <p:strVal val="(0.5)"/>
                                      </p:to>
                                    </p:set>
                                    <p:anim from="(0.5)" to="(#ppt_x)" calcmode="lin" valueType="num">
                                      <p:cBhvr>
                                        <p:cTn id="11" dur="1230" accel="100000" fill="hold">
                                          <p:stCondLst>
                                            <p:cond delay="768"/>
                                          </p:stCondLst>
                                        </p:cTn>
                                        <p:tgtEl>
                                          <p:spTgt spid="73732"/>
                                        </p:tgtEl>
                                        <p:attrNameLst>
                                          <p:attrName>ppt_x</p:attrName>
                                        </p:attrNameLst>
                                      </p:cBhvr>
                                    </p:anim>
                                    <p:set>
                                      <p:cBhvr>
                                        <p:cTn id="12" dur="768" fill="hold"/>
                                        <p:tgtEl>
                                          <p:spTgt spid="73732"/>
                                        </p:tgtEl>
                                        <p:attrNameLst>
                                          <p:attrName>ppt_y</p:attrName>
                                        </p:attrNameLst>
                                      </p:cBhvr>
                                      <p:to>
                                        <p:strVal val="(#ppt_y+0.4)"/>
                                      </p:to>
                                    </p:set>
                                    <p:anim from="(#ppt_y+0.4)" to="(#ppt_y)" calcmode="lin" valueType="num">
                                      <p:cBhvr>
                                        <p:cTn id="13" dur="1230" accel="100000" fill="hold">
                                          <p:stCondLst>
                                            <p:cond delay="768"/>
                                          </p:stCondLst>
                                        </p:cTn>
                                        <p:tgtEl>
                                          <p:spTgt spid="7373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rrowheads="1"/>
          </p:cNvSpPr>
          <p:nvPr>
            <p:ph type="title"/>
          </p:nvPr>
        </p:nvSpPr>
        <p:spPr/>
        <p:txBody>
          <a:bodyPr/>
          <a:lstStyle/>
          <a:p>
            <a:pPr eaLnBrk="1" hangingPunct="1"/>
            <a:r>
              <a:rPr lang="en-US">
                <a:latin typeface="Tahoma" charset="0"/>
                <a:ea typeface="MS PGothic" charset="0"/>
                <a:cs typeface="Arial" charset="0"/>
              </a:rPr>
              <a:t>Overview of olfactory system</a:t>
            </a:r>
          </a:p>
        </p:txBody>
      </p:sp>
      <p:sp>
        <p:nvSpPr>
          <p:cNvPr id="54275" name="Rectangle 3"/>
          <p:cNvSpPr>
            <a:spLocks noGrp="1" noRot="1" noChangeArrowheads="1"/>
          </p:cNvSpPr>
          <p:nvPr>
            <p:ph type="body" idx="1"/>
          </p:nvPr>
        </p:nvSpPr>
        <p:spPr/>
        <p:txBody>
          <a:bodyPr/>
          <a:lstStyle/>
          <a:p>
            <a:pPr eaLnBrk="1" hangingPunct="1">
              <a:lnSpc>
                <a:spcPct val="90000"/>
              </a:lnSpc>
              <a:defRPr/>
            </a:pPr>
            <a:r>
              <a:rPr lang="en-US" sz="2400" smtClean="0">
                <a:ea typeface="+mn-ea"/>
              </a:rPr>
              <a:t>Sensory system used for smell</a:t>
            </a:r>
          </a:p>
          <a:p>
            <a:pPr eaLnBrk="1" hangingPunct="1">
              <a:lnSpc>
                <a:spcPct val="90000"/>
              </a:lnSpc>
              <a:defRPr/>
            </a:pPr>
            <a:r>
              <a:rPr lang="en-US" sz="2400" smtClean="0">
                <a:ea typeface="+mn-ea"/>
              </a:rPr>
              <a:t>Represents one of the oldest sensory modalities in the phylogenetic history of mammals </a:t>
            </a:r>
          </a:p>
          <a:p>
            <a:pPr eaLnBrk="1" hangingPunct="1">
              <a:lnSpc>
                <a:spcPct val="90000"/>
              </a:lnSpc>
              <a:defRPr/>
            </a:pPr>
            <a:r>
              <a:rPr lang="en-US" sz="2400" smtClean="0">
                <a:ea typeface="+mn-ea"/>
              </a:rPr>
              <a:t>Less developed in humans than in other mammals such as rodents. As a chemical sensor, the olfactory system detects food and influences social and sexual behavior. </a:t>
            </a:r>
          </a:p>
          <a:p>
            <a:pPr eaLnBrk="1" hangingPunct="1">
              <a:lnSpc>
                <a:spcPct val="90000"/>
              </a:lnSpc>
              <a:defRPr/>
            </a:pPr>
            <a:r>
              <a:rPr lang="en-US" sz="2400" smtClean="0">
                <a:ea typeface="+mn-ea"/>
              </a:rPr>
              <a:t>2 distinct parts- </a:t>
            </a:r>
          </a:p>
          <a:p>
            <a:pPr lvl="1" eaLnBrk="1" hangingPunct="1">
              <a:lnSpc>
                <a:spcPct val="90000"/>
              </a:lnSpc>
              <a:defRPr/>
            </a:pPr>
            <a:r>
              <a:rPr lang="en-US" sz="2000" smtClean="0"/>
              <a:t>Main- for volatile air-borne stimuli</a:t>
            </a:r>
          </a:p>
          <a:p>
            <a:pPr lvl="1" eaLnBrk="1" hangingPunct="1">
              <a:lnSpc>
                <a:spcPct val="90000"/>
              </a:lnSpc>
              <a:defRPr/>
            </a:pPr>
            <a:r>
              <a:rPr lang="en-US" sz="2000" smtClean="0"/>
              <a:t>Accessory- for fluid-phase stimuli</a:t>
            </a:r>
          </a:p>
          <a:p>
            <a:pPr eaLnBrk="1" hangingPunct="1">
              <a:lnSpc>
                <a:spcPct val="90000"/>
              </a:lnSpc>
              <a:defRPr/>
            </a:pPr>
            <a:r>
              <a:rPr lang="en-US" sz="2400" smtClean="0">
                <a:ea typeface="+mn-ea"/>
              </a:rPr>
              <a:t>Often spoken along with the gustatory system as the chemosensory senses</a:t>
            </a:r>
          </a:p>
          <a:p>
            <a:pPr eaLnBrk="1" hangingPunct="1">
              <a:lnSpc>
                <a:spcPct val="90000"/>
              </a:lnSpc>
              <a:defRPr/>
            </a:pPr>
            <a:r>
              <a:rPr lang="en-US" sz="2400" smtClean="0">
                <a:ea typeface="+mn-ea"/>
              </a:rPr>
              <a:t>Mechanism-Peripheral and central </a:t>
            </a:r>
          </a:p>
          <a:p>
            <a:pPr eaLnBrk="1" hangingPunct="1">
              <a:lnSpc>
                <a:spcPct val="90000"/>
              </a:lnSpc>
              <a:defRPr/>
            </a:pPr>
            <a:endParaRPr lang="en-US" sz="2400" smtClean="0">
              <a:ea typeface="+mn-ea"/>
            </a:endParaRP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rrowheads="1"/>
          </p:cNvSpPr>
          <p:nvPr>
            <p:ph type="title"/>
          </p:nvPr>
        </p:nvSpPr>
        <p:spPr/>
        <p:txBody>
          <a:bodyPr/>
          <a:lstStyle/>
          <a:p>
            <a:pPr eaLnBrk="1" hangingPunct="1"/>
            <a:r>
              <a:rPr lang="en-US">
                <a:latin typeface="Tahoma" charset="0"/>
                <a:ea typeface="MS PGothic" charset="0"/>
                <a:cs typeface="Arial" charset="0"/>
              </a:rPr>
              <a:t>Peripheral component</a:t>
            </a:r>
          </a:p>
        </p:txBody>
      </p:sp>
      <p:sp>
        <p:nvSpPr>
          <p:cNvPr id="55299" name="Rectangle 3"/>
          <p:cNvSpPr>
            <a:spLocks noGrp="1" noRot="1" noChangeArrowheads="1"/>
          </p:cNvSpPr>
          <p:nvPr>
            <p:ph type="body" idx="1"/>
          </p:nvPr>
        </p:nvSpPr>
        <p:spPr/>
        <p:txBody>
          <a:bodyPr/>
          <a:lstStyle/>
          <a:p>
            <a:pPr eaLnBrk="1" hangingPunct="1"/>
            <a:r>
              <a:rPr lang="en-US">
                <a:latin typeface="Tahoma" charset="0"/>
                <a:ea typeface="MS PGothic" charset="0"/>
                <a:cs typeface="Arial" charset="0"/>
              </a:rPr>
              <a:t>External stimulus( odour)</a:t>
            </a:r>
          </a:p>
          <a:p>
            <a:pPr eaLnBrk="1" hangingPunct="1"/>
            <a:r>
              <a:rPr lang="en-US">
                <a:latin typeface="Tahoma" charset="0"/>
                <a:ea typeface="MS PGothic" charset="0"/>
                <a:cs typeface="Arial" charset="0"/>
              </a:rPr>
              <a:t>Olfactory receptors in olfactory epithelium</a:t>
            </a:r>
          </a:p>
          <a:p>
            <a:pPr eaLnBrk="1" hangingPunct="1"/>
            <a:r>
              <a:rPr lang="en-US">
                <a:latin typeface="Tahoma" charset="0"/>
                <a:ea typeface="MS PGothic" charset="0"/>
                <a:cs typeface="Arial" charset="0"/>
              </a:rPr>
              <a:t>Transduction of receptor activation into electric signals</a:t>
            </a:r>
          </a:p>
          <a:p>
            <a:pPr eaLnBrk="1" hangingPunct="1"/>
            <a:r>
              <a:rPr lang="en-US">
                <a:latin typeface="Tahoma" charset="0"/>
                <a:ea typeface="MS PGothic" charset="0"/>
                <a:cs typeface="Arial" charset="0"/>
              </a:rPr>
              <a:t>Signals travel along the olfactory nerves (part of peripheral)</a:t>
            </a:r>
          </a:p>
          <a:p>
            <a:pPr eaLnBrk="1" hangingPunct="1"/>
            <a:r>
              <a:rPr lang="en-US">
                <a:latin typeface="Tahoma" charset="0"/>
                <a:ea typeface="MS PGothic" charset="0"/>
                <a:cs typeface="Arial" charset="0"/>
              </a:rPr>
              <a:t>End in olfactory bulb ( part of central)</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rrowheads="1"/>
          </p:cNvSpPr>
          <p:nvPr>
            <p:ph type="title"/>
          </p:nvPr>
        </p:nvSpPr>
        <p:spPr/>
        <p:txBody>
          <a:bodyPr/>
          <a:lstStyle/>
          <a:p>
            <a:pPr eaLnBrk="1" hangingPunct="1"/>
            <a:r>
              <a:rPr lang="en-US">
                <a:latin typeface="Tahoma" charset="0"/>
                <a:ea typeface="MS PGothic" charset="0"/>
                <a:cs typeface="Arial" charset="0"/>
              </a:rPr>
              <a:t>Central component</a:t>
            </a:r>
          </a:p>
        </p:txBody>
      </p:sp>
      <p:sp>
        <p:nvSpPr>
          <p:cNvPr id="56323" name="Rectangle 3"/>
          <p:cNvSpPr>
            <a:spLocks noGrp="1" noRot="1" noChangeArrowheads="1"/>
          </p:cNvSpPr>
          <p:nvPr>
            <p:ph type="body" idx="1"/>
          </p:nvPr>
        </p:nvSpPr>
        <p:spPr/>
        <p:txBody>
          <a:bodyPr/>
          <a:lstStyle/>
          <a:p>
            <a:pPr eaLnBrk="1" hangingPunct="1"/>
            <a:r>
              <a:rPr lang="en-US">
                <a:latin typeface="Tahoma" charset="0"/>
                <a:ea typeface="MS PGothic" charset="0"/>
                <a:cs typeface="Arial" charset="0"/>
              </a:rPr>
              <a:t>Olfactory bulb</a:t>
            </a:r>
          </a:p>
          <a:p>
            <a:pPr eaLnBrk="1" hangingPunct="1"/>
            <a:r>
              <a:rPr lang="en-US">
                <a:latin typeface="Tahoma" charset="0"/>
                <a:ea typeface="MS PGothic" charset="0"/>
                <a:cs typeface="Arial" charset="0"/>
              </a:rPr>
              <a:t>Medial and lateral olfactory striae</a:t>
            </a:r>
          </a:p>
          <a:p>
            <a:pPr eaLnBrk="1" hangingPunct="1"/>
            <a:r>
              <a:rPr lang="en-US">
                <a:latin typeface="Tahoma" charset="0"/>
                <a:ea typeface="MS PGothic" charset="0"/>
                <a:cs typeface="Arial" charset="0"/>
              </a:rPr>
              <a:t>Terminal areas</a:t>
            </a: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53" name="Rectangle 17"/>
          <p:cNvSpPr>
            <a:spLocks noGrp="1" noRot="1" noChangeArrowheads="1"/>
          </p:cNvSpPr>
          <p:nvPr>
            <p:ph type="title"/>
          </p:nvPr>
        </p:nvSpPr>
        <p:spPr/>
        <p:txBody>
          <a:bodyPr/>
          <a:lstStyle/>
          <a:p>
            <a:pPr eaLnBrk="1" hangingPunct="1">
              <a:defRPr/>
            </a:pPr>
            <a:endParaRPr lang="en-US" smtClean="0">
              <a:ea typeface="+mj-ea"/>
            </a:endParaRPr>
          </a:p>
        </p:txBody>
      </p:sp>
      <p:sp>
        <p:nvSpPr>
          <p:cNvPr id="39944" name="Rectangle 8"/>
          <p:cNvSpPr>
            <a:spLocks noGrp="1" noRot="1" noChangeArrowheads="1"/>
          </p:cNvSpPr>
          <p:nvPr>
            <p:ph type="body" sz="half" idx="1"/>
          </p:nvPr>
        </p:nvSpPr>
        <p:spPr/>
        <p:txBody>
          <a:bodyPr/>
          <a:lstStyle/>
          <a:p>
            <a:pPr eaLnBrk="1" hangingPunct="1"/>
            <a:r>
              <a:rPr lang="en-US" sz="2800">
                <a:latin typeface="Tahoma" charset="0"/>
                <a:ea typeface="MS PGothic" charset="0"/>
                <a:cs typeface="Arial" charset="0"/>
              </a:rPr>
              <a:t>First order- Bipolar sensory cells in the olfactory epithelium</a:t>
            </a:r>
          </a:p>
          <a:p>
            <a:pPr eaLnBrk="1" hangingPunct="1"/>
            <a:r>
              <a:rPr lang="en-US" sz="2800">
                <a:latin typeface="Tahoma" charset="0"/>
                <a:ea typeface="MS PGothic" charset="0"/>
                <a:cs typeface="Arial" charset="0"/>
              </a:rPr>
              <a:t>Second order- Mitral and tufted cells in the olfactory glomeruli</a:t>
            </a:r>
          </a:p>
          <a:p>
            <a:pPr eaLnBrk="1" hangingPunct="1"/>
            <a:r>
              <a:rPr lang="en-US" sz="2800">
                <a:latin typeface="Tahoma" charset="0"/>
                <a:ea typeface="MS PGothic" charset="0"/>
                <a:cs typeface="Arial" charset="0"/>
              </a:rPr>
              <a:t>Third order- Neurons in the olfactory cortex</a:t>
            </a:r>
          </a:p>
        </p:txBody>
      </p:sp>
      <p:sp>
        <p:nvSpPr>
          <p:cNvPr id="39954" name="Rectangle 18"/>
          <p:cNvSpPr>
            <a:spLocks noGrp="1" noRot="1" noChangeArrowheads="1"/>
          </p:cNvSpPr>
          <p:nvPr>
            <p:ph sz="half" idx="2"/>
          </p:nvPr>
        </p:nvSpPr>
        <p:spPr>
          <a:xfrm>
            <a:off x="4643438" y="1628775"/>
            <a:ext cx="4194175" cy="4498975"/>
          </a:xfrm>
        </p:spPr>
        <p:txBody>
          <a:bodyPr/>
          <a:lstStyle/>
          <a:p>
            <a:pPr eaLnBrk="1" hangingPunct="1">
              <a:defRPr/>
            </a:pPr>
            <a:endParaRPr lang="en-US" sz="2800" smtClean="0">
              <a:ea typeface="+mn-ea"/>
            </a:endParaRP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rrowheads="1"/>
          </p:cNvSpPr>
          <p:nvPr>
            <p:ph type="title"/>
          </p:nvPr>
        </p:nvSpPr>
        <p:spPr/>
        <p:txBody>
          <a:bodyPr/>
          <a:lstStyle/>
          <a:p>
            <a:pPr eaLnBrk="1" hangingPunct="1"/>
            <a:r>
              <a:rPr lang="en-US">
                <a:latin typeface="Tahoma" charset="0"/>
                <a:ea typeface="MS PGothic" charset="0"/>
                <a:cs typeface="Arial" charset="0"/>
              </a:rPr>
              <a:t>Olfactory epithelium</a:t>
            </a:r>
          </a:p>
        </p:txBody>
      </p:sp>
      <p:sp>
        <p:nvSpPr>
          <p:cNvPr id="48131" name="Rectangle 3"/>
          <p:cNvSpPr>
            <a:spLocks noGrp="1" noRot="1" noChangeArrowheads="1"/>
          </p:cNvSpPr>
          <p:nvPr>
            <p:ph type="body" idx="1"/>
          </p:nvPr>
        </p:nvSpPr>
        <p:spPr/>
        <p:txBody>
          <a:bodyPr/>
          <a:lstStyle/>
          <a:p>
            <a:pPr eaLnBrk="1" hangingPunct="1">
              <a:lnSpc>
                <a:spcPct val="90000"/>
              </a:lnSpc>
            </a:pPr>
            <a:r>
              <a:rPr lang="en-US">
                <a:latin typeface="Tahoma" charset="0"/>
                <a:ea typeface="MS PGothic" charset="0"/>
                <a:cs typeface="Arial" charset="0"/>
              </a:rPr>
              <a:t>Specialised epithelial tissue inside the nasal cavity that is involved in smell</a:t>
            </a:r>
          </a:p>
          <a:p>
            <a:pPr eaLnBrk="1" hangingPunct="1">
              <a:lnSpc>
                <a:spcPct val="90000"/>
              </a:lnSpc>
            </a:pPr>
            <a:r>
              <a:rPr lang="en-US">
                <a:latin typeface="Tahoma" charset="0"/>
                <a:ea typeface="MS PGothic" charset="0"/>
                <a:cs typeface="Arial" charset="0"/>
              </a:rPr>
              <a:t>It is about 1 cm2 on each side and lies in the roof of nasal cavity around 7 cm above and behind the nostrils</a:t>
            </a:r>
          </a:p>
          <a:p>
            <a:pPr eaLnBrk="1" hangingPunct="1">
              <a:lnSpc>
                <a:spcPct val="90000"/>
              </a:lnSpc>
            </a:pPr>
            <a:r>
              <a:rPr lang="en-US">
                <a:latin typeface="Tahoma" charset="0"/>
                <a:ea typeface="MS PGothic" charset="0"/>
                <a:cs typeface="Arial" charset="0"/>
              </a:rPr>
              <a:t>Part of the olfactory system directly responsible for detecting odors</a:t>
            </a:r>
          </a:p>
          <a:p>
            <a:pPr eaLnBrk="1" hangingPunct="1">
              <a:lnSpc>
                <a:spcPct val="90000"/>
              </a:lnSpc>
            </a:pPr>
            <a:r>
              <a:rPr lang="en-US">
                <a:latin typeface="Tahoma" charset="0"/>
                <a:ea typeface="MS PGothic" charset="0"/>
                <a:cs typeface="Arial" charset="0"/>
              </a:rPr>
              <a:t>3 types of cells- olfactory, supporting, basal cells</a:t>
            </a: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7" name="Rectangle 5"/>
          <p:cNvSpPr>
            <a:spLocks noGrp="1" noRot="1" noChangeArrowheads="1"/>
          </p:cNvSpPr>
          <p:nvPr>
            <p:ph type="title"/>
          </p:nvPr>
        </p:nvSpPr>
        <p:spPr/>
        <p:txBody>
          <a:bodyPr/>
          <a:lstStyle/>
          <a:p>
            <a:pPr eaLnBrk="1" hangingPunct="1"/>
            <a:r>
              <a:rPr lang="en-US">
                <a:latin typeface="Tahoma" charset="0"/>
                <a:ea typeface="MS PGothic" charset="0"/>
                <a:cs typeface="Arial" charset="0"/>
              </a:rPr>
              <a:t>Cells</a:t>
            </a:r>
          </a:p>
        </p:txBody>
      </p:sp>
      <p:sp>
        <p:nvSpPr>
          <p:cNvPr id="49158" name="Rectangle 6"/>
          <p:cNvSpPr>
            <a:spLocks noGrp="1" noRot="1" noChangeArrowheads="1"/>
          </p:cNvSpPr>
          <p:nvPr>
            <p:ph type="body" idx="1"/>
          </p:nvPr>
        </p:nvSpPr>
        <p:spPr/>
        <p:txBody>
          <a:bodyPr/>
          <a:lstStyle/>
          <a:p>
            <a:pPr eaLnBrk="1" hangingPunct="1">
              <a:lnSpc>
                <a:spcPct val="90000"/>
              </a:lnSpc>
            </a:pPr>
            <a:r>
              <a:rPr lang="en-US" sz="2800">
                <a:latin typeface="Tahoma" charset="0"/>
                <a:ea typeface="MS PGothic" charset="0"/>
                <a:cs typeface="Arial" charset="0"/>
              </a:rPr>
              <a:t>Olfactory cells- Bipolar cells which congregrate to form the olfactory nerve</a:t>
            </a:r>
          </a:p>
          <a:p>
            <a:pPr eaLnBrk="1" hangingPunct="1">
              <a:lnSpc>
                <a:spcPct val="90000"/>
              </a:lnSpc>
            </a:pPr>
            <a:r>
              <a:rPr lang="en-US" sz="2800">
                <a:latin typeface="Tahoma" charset="0"/>
                <a:ea typeface="MS PGothic" charset="0"/>
                <a:cs typeface="Arial" charset="0"/>
              </a:rPr>
              <a:t>Supporting/ sustentacular cells- metabolic and physical support to olfactory cells</a:t>
            </a:r>
          </a:p>
          <a:p>
            <a:pPr eaLnBrk="1" hangingPunct="1">
              <a:lnSpc>
                <a:spcPct val="90000"/>
              </a:lnSpc>
            </a:pPr>
            <a:r>
              <a:rPr lang="en-US" sz="2800">
                <a:latin typeface="Tahoma" charset="0"/>
                <a:ea typeface="MS PGothic" charset="0"/>
                <a:cs typeface="Arial" charset="0"/>
              </a:rPr>
              <a:t>Basal cells- STEM CELLS capable of differentiating into either of the two.</a:t>
            </a:r>
          </a:p>
          <a:p>
            <a:pPr lvl="1" eaLnBrk="1" hangingPunct="1">
              <a:lnSpc>
                <a:spcPct val="90000"/>
              </a:lnSpc>
            </a:pPr>
            <a:r>
              <a:rPr lang="en-US" sz="2400">
                <a:latin typeface="Tahoma" charset="0"/>
                <a:cs typeface="Arial" charset="0"/>
              </a:rPr>
              <a:t>Their constant division leads to olfactory epithelial regeneration every 2-4 weeks</a:t>
            </a:r>
          </a:p>
          <a:p>
            <a:pPr eaLnBrk="1" hangingPunct="1">
              <a:lnSpc>
                <a:spcPct val="90000"/>
              </a:lnSpc>
            </a:pPr>
            <a:r>
              <a:rPr lang="en-US" sz="2800">
                <a:latin typeface="Tahoma" charset="0"/>
                <a:ea typeface="MS PGothic" charset="0"/>
                <a:cs typeface="Arial" charset="0"/>
              </a:rPr>
              <a:t>Can be injured by- Toxic fumes/physical injury/?nasal sprays</a:t>
            </a: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rrowheads="1"/>
          </p:cNvSpPr>
          <p:nvPr>
            <p:ph type="title"/>
          </p:nvPr>
        </p:nvSpPr>
        <p:spPr/>
        <p:txBody>
          <a:bodyPr/>
          <a:lstStyle/>
          <a:p>
            <a:pPr eaLnBrk="1" hangingPunct="1"/>
            <a:r>
              <a:rPr lang="en-US">
                <a:latin typeface="Tahoma" charset="0"/>
                <a:ea typeface="MS PGothic" charset="0"/>
                <a:cs typeface="Arial" charset="0"/>
              </a:rPr>
              <a:t>Olfactory nerves</a:t>
            </a:r>
          </a:p>
        </p:txBody>
      </p:sp>
      <p:sp>
        <p:nvSpPr>
          <p:cNvPr id="52227" name="Rectangle 3"/>
          <p:cNvSpPr>
            <a:spLocks noGrp="1" noRot="1" noChangeArrowheads="1"/>
          </p:cNvSpPr>
          <p:nvPr>
            <p:ph type="body" idx="1"/>
          </p:nvPr>
        </p:nvSpPr>
        <p:spPr/>
        <p:txBody>
          <a:bodyPr/>
          <a:lstStyle/>
          <a:p>
            <a:pPr eaLnBrk="1" hangingPunct="1">
              <a:lnSpc>
                <a:spcPct val="90000"/>
              </a:lnSpc>
            </a:pPr>
            <a:r>
              <a:rPr lang="en-US" sz="2800">
                <a:latin typeface="Tahoma" charset="0"/>
                <a:ea typeface="MS PGothic" charset="0"/>
                <a:cs typeface="Arial" charset="0"/>
              </a:rPr>
              <a:t>Not a single nerve</a:t>
            </a:r>
          </a:p>
          <a:p>
            <a:pPr eaLnBrk="1" hangingPunct="1">
              <a:lnSpc>
                <a:spcPct val="90000"/>
              </a:lnSpc>
            </a:pPr>
            <a:r>
              <a:rPr lang="en-US" sz="2800">
                <a:latin typeface="Tahoma" charset="0"/>
                <a:ea typeface="MS PGothic" charset="0"/>
                <a:cs typeface="Arial" charset="0"/>
              </a:rPr>
              <a:t>Instead, a collection of many sensory nerve fibers that extend from the olfactory epithelium to the olfactory bulb, passing through the many openings of the Cribriform plate of the Ethmoid bone; a sieve-like structure.  </a:t>
            </a:r>
          </a:p>
          <a:p>
            <a:pPr eaLnBrk="1" hangingPunct="1">
              <a:lnSpc>
                <a:spcPct val="90000"/>
              </a:lnSpc>
            </a:pPr>
            <a:r>
              <a:rPr lang="en-US" sz="2800">
                <a:latin typeface="Tahoma" charset="0"/>
                <a:ea typeface="MS PGothic" charset="0"/>
                <a:cs typeface="Arial" charset="0"/>
              </a:rPr>
              <a:t>The olfactory nerve is the shortest of the twelve cranial nerves and only one of two cranial nerves (the other being the optic nerve) that do not join with the brainstem.</a:t>
            </a:r>
          </a:p>
        </p:txBody>
      </p:sp>
    </p:spTree>
  </p:cSld>
  <p:clrMapOvr>
    <a:masterClrMapping/>
  </p:clrMapOvr>
  <p:transition xmlns:p14="http://schemas.microsoft.com/office/powerpoint/2010/main" advClick="0"/>
  <p:timing>
    <p:tnLst>
      <p:par>
        <p:cTn xmlns:p14="http://schemas.microsoft.com/office/powerpoint/2010/main" id="1" dur="indefinite" restart="never" nodeType="tmRoot"/>
      </p:par>
    </p:tnLst>
  </p:timing>
</p:sld>
</file>

<file path=ppt/theme/theme1.xml><?xml version="1.0" encoding="utf-8"?>
<a:theme xmlns:a="http://schemas.openxmlformats.org/drawingml/2006/main" name="Compass">
  <a:themeElements>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fontScheme name="Compass">
      <a:majorFont>
        <a:latin typeface="Tahoma"/>
        <a:ea typeface="ＭＳ Ｐゴシック"/>
        <a:cs typeface="Arial"/>
      </a:majorFont>
      <a:minorFont>
        <a:latin typeface="Tahoma"/>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Compass</Template>
  <TotalTime>192</TotalTime>
  <Words>978</Words>
  <Application>Microsoft Macintosh PowerPoint</Application>
  <PresentationFormat>On-screen Show (4:3)</PresentationFormat>
  <Paragraphs>131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Compass</vt:lpstr>
      <vt:lpstr>OLFACTORY NERVE </vt:lpstr>
      <vt:lpstr>Introduction</vt:lpstr>
      <vt:lpstr>Overview of olfactory system</vt:lpstr>
      <vt:lpstr>Peripheral component</vt:lpstr>
      <vt:lpstr>Central component</vt:lpstr>
      <vt:lpstr>PowerPoint Presentation</vt:lpstr>
      <vt:lpstr>Olfactory epithelium</vt:lpstr>
      <vt:lpstr>Cells</vt:lpstr>
      <vt:lpstr>Olfactory nerves</vt:lpstr>
      <vt:lpstr>Olfactory bulb</vt:lpstr>
      <vt:lpstr>Olfactory tract</vt:lpstr>
      <vt:lpstr>Olfactory cortex</vt:lpstr>
      <vt:lpstr>Olfactory abnormalities</vt:lpstr>
      <vt:lpstr>Testing of the function</vt:lpstr>
      <vt:lpstr>PowerPoint Presentation</vt:lpstr>
      <vt:lpstr>Applied aspect</vt:lpstr>
      <vt:lpstr>Neurologic causes of anosmia</vt:lpstr>
      <vt:lpstr>Other causes</vt:lpstr>
      <vt:lpstr>Olfactory hallucinations</vt:lpstr>
      <vt:lpstr>Thank you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glp</dc:creator>
  <cp:lastModifiedBy>apple</cp:lastModifiedBy>
  <cp:revision>5</cp:revision>
  <dcterms:created xsi:type="dcterms:W3CDTF">2010-04-18T19:34:25Z</dcterms:created>
  <dcterms:modified xsi:type="dcterms:W3CDTF">2013-11-23T11:36:38Z</dcterms:modified>
</cp:coreProperties>
</file>